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wav" ContentType="audio/wav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8" r:id="rId5"/>
    <p:sldId id="259" r:id="rId6"/>
    <p:sldId id="270" r:id="rId7"/>
    <p:sldId id="271" r:id="rId8"/>
    <p:sldId id="260" r:id="rId9"/>
    <p:sldId id="272" r:id="rId10"/>
    <p:sldId id="261" r:id="rId11"/>
    <p:sldId id="262" r:id="rId12"/>
    <p:sldId id="263" r:id="rId13"/>
    <p:sldId id="264" r:id="rId14"/>
    <p:sldId id="265" r:id="rId15"/>
    <p:sldId id="266" r:id="rId16"/>
    <p:sldId id="273" r:id="rId17"/>
    <p:sldId id="279" r:id="rId18"/>
    <p:sldId id="274" r:id="rId19"/>
    <p:sldId id="275" r:id="rId20"/>
    <p:sldId id="276" r:id="rId21"/>
    <p:sldId id="277" r:id="rId22"/>
    <p:sldId id="278" r:id="rId23"/>
    <p:sldId id="26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>
      <p:cViewPr varScale="1">
        <p:scale>
          <a:sx n="102" d="100"/>
          <a:sy n="102" d="100"/>
        </p:scale>
        <p:origin x="13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D0C94-60DC-4AFE-8C84-98E8AEAD5CF0}" type="doc">
      <dgm:prSet loTypeId="urn:microsoft.com/office/officeart/2005/8/layout/radial6" loCatId="relationship" qsTypeId="urn:microsoft.com/office/officeart/2005/8/quickstyle/3d1" qsCatId="3D" csTypeId="urn:microsoft.com/office/officeart/2005/8/colors/colorful5" csCatId="colorful" phldr="1"/>
      <dgm:spPr/>
    </dgm:pt>
    <dgm:pt modelId="{9682ABB7-DD61-4C5E-BFD4-4C14FB8B7DB6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dirty="0" smtClean="0">
              <a:ln/>
              <a:effectLst/>
              <a:latin typeface="+mn-lt"/>
            </a:rPr>
            <a:t>DIŞ SEBEPLER</a:t>
          </a:r>
        </a:p>
      </dgm:t>
    </dgm:pt>
    <dgm:pt modelId="{FC447B7D-88EB-4529-9911-B5B3DC2947FD}" type="parTrans" cxnId="{0761385E-688A-4A86-BB30-80D17F81DD85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3C1644C6-1EE3-44EA-B957-ADFF2BD807BD}" type="sibTrans" cxnId="{0761385E-688A-4A86-BB30-80D17F81DD85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291E98F1-8459-4708-95CB-8CA2DA0EB0C5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Günlük işlerle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uğraşmak</a:t>
          </a:r>
        </a:p>
      </dgm:t>
    </dgm:pt>
    <dgm:pt modelId="{9D6DE7EC-C758-489F-97AD-96009AC8DB39}" type="parTrans" cxnId="{831E9CAF-E52F-4C8D-8D6A-4DCFAC658E13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168FD805-9C9E-4871-BDAB-8BC0A222325E}" type="sibTrans" cxnId="{831E9CAF-E52F-4C8D-8D6A-4DCFAC658E13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6FFA0A49-E2B3-405F-A5C1-1729BC7C8A3A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Arkadaşlara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hayır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diyememek</a:t>
          </a:r>
        </a:p>
      </dgm:t>
    </dgm:pt>
    <dgm:pt modelId="{7ADF73BA-9D9A-4349-AE14-934225467B80}" type="parTrans" cxnId="{75E943DB-A8F7-442E-968E-C2D80F68778F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E064F669-E76D-4E4E-83B3-0C3DD612AD4D}" type="sibTrans" cxnId="{75E943DB-A8F7-442E-968E-C2D80F68778F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56D8A47E-3B89-4366-A8C8-D0D1ACCE1D18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smtClean="0">
              <a:ln/>
              <a:effectLst/>
              <a:latin typeface="+mn-lt"/>
            </a:rPr>
            <a:t>Çalışmayı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smtClean="0">
              <a:ln/>
              <a:effectLst/>
              <a:latin typeface="+mn-lt"/>
            </a:rPr>
            <a:t>ertelemek</a:t>
          </a:r>
          <a:endParaRPr kumimoji="0" lang="tr-TR" sz="1400" b="1" i="0" u="none" strike="noStrike" cap="none" normalizeH="0" baseline="0" dirty="0" smtClean="0">
            <a:ln/>
            <a:effectLst/>
            <a:latin typeface="+mn-lt"/>
          </a:endParaRPr>
        </a:p>
      </dgm:t>
    </dgm:pt>
    <dgm:pt modelId="{0C4D5F5B-1D0C-41DA-92D2-DA75C7400104}" type="parTrans" cxnId="{8567DC96-A1B0-4749-8725-DFCB0BF09AA7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C9E4E171-1202-4446-BD5B-67CF396679FD}" type="sibTrans" cxnId="{8567DC96-A1B0-4749-8725-DFCB0BF09AA7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E63F2439-E266-4AD3-BB4D-6500B00CE919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Yatarak Çalışmak</a:t>
          </a:r>
        </a:p>
      </dgm:t>
    </dgm:pt>
    <dgm:pt modelId="{701645D4-9DC7-40E8-AFAE-2CAF79B1A460}" type="parTrans" cxnId="{48823852-CA64-498A-A561-2B4109B3BEA6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4007D8EF-0BE6-4AF2-B95A-E2DC03659CA0}" type="sibTrans" cxnId="{48823852-CA64-498A-A561-2B4109B3BEA6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5FC948F1-20B9-487D-A5D2-5566E90DDBEF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Dersler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hakkında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bilgilenmemek</a:t>
          </a:r>
        </a:p>
      </dgm:t>
    </dgm:pt>
    <dgm:pt modelId="{9DBC0D32-5026-409A-AA0C-28BFE9CF8F66}" type="parTrans" cxnId="{23533347-C33B-4FC9-9E9F-A882EAF984D0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2E1174A2-11FA-43ED-9186-4521B30147BF}" type="sibTrans" cxnId="{23533347-C33B-4FC9-9E9F-A882EAF984D0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0350242D-1D7A-4CE9-919A-5566D3FCBBA5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Televizyon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Müzik vb.</a:t>
          </a:r>
        </a:p>
      </dgm:t>
    </dgm:pt>
    <dgm:pt modelId="{BEBE1062-C3AA-4A12-A862-02D9FC8BF592}" type="parTrans" cxnId="{B039A537-F812-45E8-A2CF-BDD36B53487D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7DE374C7-B068-4E33-9335-C546BAA84044}" type="sibTrans" cxnId="{B039A537-F812-45E8-A2CF-BDD36B53487D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38A4A25A-89FA-4D31-B631-403946D076A6}" type="pres">
      <dgm:prSet presAssocID="{1BBD0C94-60DC-4AFE-8C84-98E8AEAD5CF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CB0E64C-6857-4B21-BD94-A06376D84E3A}" type="pres">
      <dgm:prSet presAssocID="{9682ABB7-DD61-4C5E-BFD4-4C14FB8B7DB6}" presName="centerShape" presStyleLbl="node0" presStyleIdx="0" presStyleCnt="1"/>
      <dgm:spPr/>
      <dgm:t>
        <a:bodyPr/>
        <a:lstStyle/>
        <a:p>
          <a:endParaRPr lang="tr-TR"/>
        </a:p>
      </dgm:t>
    </dgm:pt>
    <dgm:pt modelId="{7399646D-8D1E-4247-8C7E-3BAB6843F0A6}" type="pres">
      <dgm:prSet presAssocID="{291E98F1-8459-4708-95CB-8CA2DA0EB0C5}" presName="node" presStyleLbl="node1" presStyleIdx="0" presStyleCnt="6" custScaleX="1281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0C22C6-5E5F-4A83-83AA-0454BC9589B4}" type="pres">
      <dgm:prSet presAssocID="{291E98F1-8459-4708-95CB-8CA2DA0EB0C5}" presName="dummy" presStyleCnt="0"/>
      <dgm:spPr/>
    </dgm:pt>
    <dgm:pt modelId="{D39CFF7A-6C04-4F89-BF7C-42CE2DF3DF5B}" type="pres">
      <dgm:prSet presAssocID="{168FD805-9C9E-4871-BDAB-8BC0A222325E}" presName="sibTrans" presStyleLbl="sibTrans2D1" presStyleIdx="0" presStyleCnt="6"/>
      <dgm:spPr/>
      <dgm:t>
        <a:bodyPr/>
        <a:lstStyle/>
        <a:p>
          <a:endParaRPr lang="tr-TR"/>
        </a:p>
      </dgm:t>
    </dgm:pt>
    <dgm:pt modelId="{AD5B3798-405A-46E7-AE36-C616B3B594E8}" type="pres">
      <dgm:prSet presAssocID="{6FFA0A49-E2B3-405F-A5C1-1729BC7C8A3A}" presName="node" presStyleLbl="node1" presStyleIdx="1" presStyleCnt="6" custScaleX="1283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39A861-A297-4653-8597-31DA18729F7A}" type="pres">
      <dgm:prSet presAssocID="{6FFA0A49-E2B3-405F-A5C1-1729BC7C8A3A}" presName="dummy" presStyleCnt="0"/>
      <dgm:spPr/>
    </dgm:pt>
    <dgm:pt modelId="{BCB68EBC-157D-4AF6-B606-5262BAD884AB}" type="pres">
      <dgm:prSet presAssocID="{E064F669-E76D-4E4E-83B3-0C3DD612AD4D}" presName="sibTrans" presStyleLbl="sibTrans2D1" presStyleIdx="1" presStyleCnt="6"/>
      <dgm:spPr/>
      <dgm:t>
        <a:bodyPr/>
        <a:lstStyle/>
        <a:p>
          <a:endParaRPr lang="tr-TR"/>
        </a:p>
      </dgm:t>
    </dgm:pt>
    <dgm:pt modelId="{A6BE722A-69BF-4193-B2D4-AA95A9DF0E80}" type="pres">
      <dgm:prSet presAssocID="{56D8A47E-3B89-4366-A8C8-D0D1ACCE1D18}" presName="node" presStyleLbl="node1" presStyleIdx="2" presStyleCnt="6" custScaleX="13426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CFF875-C76C-404C-B58F-A21C205C6436}" type="pres">
      <dgm:prSet presAssocID="{56D8A47E-3B89-4366-A8C8-D0D1ACCE1D18}" presName="dummy" presStyleCnt="0"/>
      <dgm:spPr/>
    </dgm:pt>
    <dgm:pt modelId="{A11FE2EC-83F7-415D-85D6-1825728A1809}" type="pres">
      <dgm:prSet presAssocID="{C9E4E171-1202-4446-BD5B-67CF396679FD}" presName="sibTrans" presStyleLbl="sibTrans2D1" presStyleIdx="2" presStyleCnt="6"/>
      <dgm:spPr/>
      <dgm:t>
        <a:bodyPr/>
        <a:lstStyle/>
        <a:p>
          <a:endParaRPr lang="tr-TR"/>
        </a:p>
      </dgm:t>
    </dgm:pt>
    <dgm:pt modelId="{6C6A3B03-1DFC-4111-9C8C-33328CBFC4CF}" type="pres">
      <dgm:prSet presAssocID="{E63F2439-E266-4AD3-BB4D-6500B00CE919}" presName="node" presStyleLbl="node1" presStyleIdx="3" presStyleCnt="6" custScaleX="1260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B78993-C24D-4D4D-893F-3F3AE7E7B238}" type="pres">
      <dgm:prSet presAssocID="{E63F2439-E266-4AD3-BB4D-6500B00CE919}" presName="dummy" presStyleCnt="0"/>
      <dgm:spPr/>
    </dgm:pt>
    <dgm:pt modelId="{5B8E9451-2F61-432D-B0A2-FBE914C34F13}" type="pres">
      <dgm:prSet presAssocID="{4007D8EF-0BE6-4AF2-B95A-E2DC03659CA0}" presName="sibTrans" presStyleLbl="sibTrans2D1" presStyleIdx="3" presStyleCnt="6"/>
      <dgm:spPr/>
      <dgm:t>
        <a:bodyPr/>
        <a:lstStyle/>
        <a:p>
          <a:endParaRPr lang="tr-TR"/>
        </a:p>
      </dgm:t>
    </dgm:pt>
    <dgm:pt modelId="{88805DD2-03F1-491B-9A47-1B31B7B17BD6}" type="pres">
      <dgm:prSet presAssocID="{5FC948F1-20B9-487D-A5D2-5566E90DDBEF}" presName="node" presStyleLbl="node1" presStyleIdx="4" presStyleCnt="6" custScaleX="1437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CDF04D-4B6D-45BE-A69C-40B5765C223A}" type="pres">
      <dgm:prSet presAssocID="{5FC948F1-20B9-487D-A5D2-5566E90DDBEF}" presName="dummy" presStyleCnt="0"/>
      <dgm:spPr/>
    </dgm:pt>
    <dgm:pt modelId="{4A9E825F-0EE8-46C1-A6C4-A27A557631E8}" type="pres">
      <dgm:prSet presAssocID="{2E1174A2-11FA-43ED-9186-4521B30147BF}" presName="sibTrans" presStyleLbl="sibTrans2D1" presStyleIdx="4" presStyleCnt="6"/>
      <dgm:spPr/>
      <dgm:t>
        <a:bodyPr/>
        <a:lstStyle/>
        <a:p>
          <a:endParaRPr lang="tr-TR"/>
        </a:p>
      </dgm:t>
    </dgm:pt>
    <dgm:pt modelId="{BB6EF199-80FE-43AF-8FAF-08B55C2A1023}" type="pres">
      <dgm:prSet presAssocID="{0350242D-1D7A-4CE9-919A-5566D3FCBBA5}" presName="node" presStyleLbl="node1" presStyleIdx="5" presStyleCnt="6" custScaleX="12782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B55DC1-86B7-4BDB-AE62-283F53D0CF28}" type="pres">
      <dgm:prSet presAssocID="{0350242D-1D7A-4CE9-919A-5566D3FCBBA5}" presName="dummy" presStyleCnt="0"/>
      <dgm:spPr/>
    </dgm:pt>
    <dgm:pt modelId="{3C3E890A-EDB1-4D35-BC30-1F1149D257AD}" type="pres">
      <dgm:prSet presAssocID="{7DE374C7-B068-4E33-9335-C546BAA84044}" presName="sibTrans" presStyleLbl="sibTrans2D1" presStyleIdx="5" presStyleCnt="6"/>
      <dgm:spPr/>
      <dgm:t>
        <a:bodyPr/>
        <a:lstStyle/>
        <a:p>
          <a:endParaRPr lang="tr-TR"/>
        </a:p>
      </dgm:t>
    </dgm:pt>
  </dgm:ptLst>
  <dgm:cxnLst>
    <dgm:cxn modelId="{48823852-CA64-498A-A561-2B4109B3BEA6}" srcId="{9682ABB7-DD61-4C5E-BFD4-4C14FB8B7DB6}" destId="{E63F2439-E266-4AD3-BB4D-6500B00CE919}" srcOrd="3" destOrd="0" parTransId="{701645D4-9DC7-40E8-AFAE-2CAF79B1A460}" sibTransId="{4007D8EF-0BE6-4AF2-B95A-E2DC03659CA0}"/>
    <dgm:cxn modelId="{8567DC96-A1B0-4749-8725-DFCB0BF09AA7}" srcId="{9682ABB7-DD61-4C5E-BFD4-4C14FB8B7DB6}" destId="{56D8A47E-3B89-4366-A8C8-D0D1ACCE1D18}" srcOrd="2" destOrd="0" parTransId="{0C4D5F5B-1D0C-41DA-92D2-DA75C7400104}" sibTransId="{C9E4E171-1202-4446-BD5B-67CF396679FD}"/>
    <dgm:cxn modelId="{4D6A439F-B922-42DF-BA88-0B7862B7DE7A}" type="presOf" srcId="{9682ABB7-DD61-4C5E-BFD4-4C14FB8B7DB6}" destId="{5CB0E64C-6857-4B21-BD94-A06376D84E3A}" srcOrd="0" destOrd="0" presId="urn:microsoft.com/office/officeart/2005/8/layout/radial6"/>
    <dgm:cxn modelId="{39565D83-5465-4A4E-896E-E44B055913EA}" type="presOf" srcId="{E064F669-E76D-4E4E-83B3-0C3DD612AD4D}" destId="{BCB68EBC-157D-4AF6-B606-5262BAD884AB}" srcOrd="0" destOrd="0" presId="urn:microsoft.com/office/officeart/2005/8/layout/radial6"/>
    <dgm:cxn modelId="{E7FD50E4-8775-43E0-A070-27D7583994D7}" type="presOf" srcId="{7DE374C7-B068-4E33-9335-C546BAA84044}" destId="{3C3E890A-EDB1-4D35-BC30-1F1149D257AD}" srcOrd="0" destOrd="0" presId="urn:microsoft.com/office/officeart/2005/8/layout/radial6"/>
    <dgm:cxn modelId="{239EDDB7-6281-48F7-8C38-5D2C42B1B913}" type="presOf" srcId="{E63F2439-E266-4AD3-BB4D-6500B00CE919}" destId="{6C6A3B03-1DFC-4111-9C8C-33328CBFC4CF}" srcOrd="0" destOrd="0" presId="urn:microsoft.com/office/officeart/2005/8/layout/radial6"/>
    <dgm:cxn modelId="{70436A1E-CF4F-4D8C-B1AE-F25C2A740C27}" type="presOf" srcId="{56D8A47E-3B89-4366-A8C8-D0D1ACCE1D18}" destId="{A6BE722A-69BF-4193-B2D4-AA95A9DF0E80}" srcOrd="0" destOrd="0" presId="urn:microsoft.com/office/officeart/2005/8/layout/radial6"/>
    <dgm:cxn modelId="{B039A537-F812-45E8-A2CF-BDD36B53487D}" srcId="{9682ABB7-DD61-4C5E-BFD4-4C14FB8B7DB6}" destId="{0350242D-1D7A-4CE9-919A-5566D3FCBBA5}" srcOrd="5" destOrd="0" parTransId="{BEBE1062-C3AA-4A12-A862-02D9FC8BF592}" sibTransId="{7DE374C7-B068-4E33-9335-C546BAA84044}"/>
    <dgm:cxn modelId="{831E9CAF-E52F-4C8D-8D6A-4DCFAC658E13}" srcId="{9682ABB7-DD61-4C5E-BFD4-4C14FB8B7DB6}" destId="{291E98F1-8459-4708-95CB-8CA2DA0EB0C5}" srcOrd="0" destOrd="0" parTransId="{9D6DE7EC-C758-489F-97AD-96009AC8DB39}" sibTransId="{168FD805-9C9E-4871-BDAB-8BC0A222325E}"/>
    <dgm:cxn modelId="{0761385E-688A-4A86-BB30-80D17F81DD85}" srcId="{1BBD0C94-60DC-4AFE-8C84-98E8AEAD5CF0}" destId="{9682ABB7-DD61-4C5E-BFD4-4C14FB8B7DB6}" srcOrd="0" destOrd="0" parTransId="{FC447B7D-88EB-4529-9911-B5B3DC2947FD}" sibTransId="{3C1644C6-1EE3-44EA-B957-ADFF2BD807BD}"/>
    <dgm:cxn modelId="{17BA75CC-E1D7-4F22-B349-CF00EDC7D02F}" type="presOf" srcId="{6FFA0A49-E2B3-405F-A5C1-1729BC7C8A3A}" destId="{AD5B3798-405A-46E7-AE36-C616B3B594E8}" srcOrd="0" destOrd="0" presId="urn:microsoft.com/office/officeart/2005/8/layout/radial6"/>
    <dgm:cxn modelId="{3C520280-5E40-4773-AC52-25185A075DBE}" type="presOf" srcId="{0350242D-1D7A-4CE9-919A-5566D3FCBBA5}" destId="{BB6EF199-80FE-43AF-8FAF-08B55C2A1023}" srcOrd="0" destOrd="0" presId="urn:microsoft.com/office/officeart/2005/8/layout/radial6"/>
    <dgm:cxn modelId="{23533347-C33B-4FC9-9E9F-A882EAF984D0}" srcId="{9682ABB7-DD61-4C5E-BFD4-4C14FB8B7DB6}" destId="{5FC948F1-20B9-487D-A5D2-5566E90DDBEF}" srcOrd="4" destOrd="0" parTransId="{9DBC0D32-5026-409A-AA0C-28BFE9CF8F66}" sibTransId="{2E1174A2-11FA-43ED-9186-4521B30147BF}"/>
    <dgm:cxn modelId="{0AEDAC0E-F0AF-4563-B950-D7EE5A01D489}" type="presOf" srcId="{2E1174A2-11FA-43ED-9186-4521B30147BF}" destId="{4A9E825F-0EE8-46C1-A6C4-A27A557631E8}" srcOrd="0" destOrd="0" presId="urn:microsoft.com/office/officeart/2005/8/layout/radial6"/>
    <dgm:cxn modelId="{F5CF8D69-CB82-4CF2-812E-BD427A2F08E8}" type="presOf" srcId="{5FC948F1-20B9-487D-A5D2-5566E90DDBEF}" destId="{88805DD2-03F1-491B-9A47-1B31B7B17BD6}" srcOrd="0" destOrd="0" presId="urn:microsoft.com/office/officeart/2005/8/layout/radial6"/>
    <dgm:cxn modelId="{C001341E-FE6C-4E72-854A-69CA2AAA6C46}" type="presOf" srcId="{4007D8EF-0BE6-4AF2-B95A-E2DC03659CA0}" destId="{5B8E9451-2F61-432D-B0A2-FBE914C34F13}" srcOrd="0" destOrd="0" presId="urn:microsoft.com/office/officeart/2005/8/layout/radial6"/>
    <dgm:cxn modelId="{0F473108-0A06-445E-810D-64E2BBDA8547}" type="presOf" srcId="{291E98F1-8459-4708-95CB-8CA2DA0EB0C5}" destId="{7399646D-8D1E-4247-8C7E-3BAB6843F0A6}" srcOrd="0" destOrd="0" presId="urn:microsoft.com/office/officeart/2005/8/layout/radial6"/>
    <dgm:cxn modelId="{01868825-2242-4C72-A56C-395D19CBAB6D}" type="presOf" srcId="{C9E4E171-1202-4446-BD5B-67CF396679FD}" destId="{A11FE2EC-83F7-415D-85D6-1825728A1809}" srcOrd="0" destOrd="0" presId="urn:microsoft.com/office/officeart/2005/8/layout/radial6"/>
    <dgm:cxn modelId="{75E943DB-A8F7-442E-968E-C2D80F68778F}" srcId="{9682ABB7-DD61-4C5E-BFD4-4C14FB8B7DB6}" destId="{6FFA0A49-E2B3-405F-A5C1-1729BC7C8A3A}" srcOrd="1" destOrd="0" parTransId="{7ADF73BA-9D9A-4349-AE14-934225467B80}" sibTransId="{E064F669-E76D-4E4E-83B3-0C3DD612AD4D}"/>
    <dgm:cxn modelId="{5795EDB9-8D84-4C6C-ABCF-AD6513AD7F5A}" type="presOf" srcId="{1BBD0C94-60DC-4AFE-8C84-98E8AEAD5CF0}" destId="{38A4A25A-89FA-4D31-B631-403946D076A6}" srcOrd="0" destOrd="0" presId="urn:microsoft.com/office/officeart/2005/8/layout/radial6"/>
    <dgm:cxn modelId="{525284CC-F3B1-4BFC-A7ED-E3489AA80DC2}" type="presOf" srcId="{168FD805-9C9E-4871-BDAB-8BC0A222325E}" destId="{D39CFF7A-6C04-4F89-BF7C-42CE2DF3DF5B}" srcOrd="0" destOrd="0" presId="urn:microsoft.com/office/officeart/2005/8/layout/radial6"/>
    <dgm:cxn modelId="{AEC4E216-312D-43C3-89CA-377673D7D29B}" type="presParOf" srcId="{38A4A25A-89FA-4D31-B631-403946D076A6}" destId="{5CB0E64C-6857-4B21-BD94-A06376D84E3A}" srcOrd="0" destOrd="0" presId="urn:microsoft.com/office/officeart/2005/8/layout/radial6"/>
    <dgm:cxn modelId="{7977C2DF-3307-4518-95D5-8116DD754B68}" type="presParOf" srcId="{38A4A25A-89FA-4D31-B631-403946D076A6}" destId="{7399646D-8D1E-4247-8C7E-3BAB6843F0A6}" srcOrd="1" destOrd="0" presId="urn:microsoft.com/office/officeart/2005/8/layout/radial6"/>
    <dgm:cxn modelId="{715EB6DE-FED3-42AD-A5F5-0E74D27A5CB2}" type="presParOf" srcId="{38A4A25A-89FA-4D31-B631-403946D076A6}" destId="{B50C22C6-5E5F-4A83-83AA-0454BC9589B4}" srcOrd="2" destOrd="0" presId="urn:microsoft.com/office/officeart/2005/8/layout/radial6"/>
    <dgm:cxn modelId="{1736087E-E0F0-47F4-98F2-6DF501A9360B}" type="presParOf" srcId="{38A4A25A-89FA-4D31-B631-403946D076A6}" destId="{D39CFF7A-6C04-4F89-BF7C-42CE2DF3DF5B}" srcOrd="3" destOrd="0" presId="urn:microsoft.com/office/officeart/2005/8/layout/radial6"/>
    <dgm:cxn modelId="{D40105F9-953D-4BE2-A076-FE0770FB0554}" type="presParOf" srcId="{38A4A25A-89FA-4D31-B631-403946D076A6}" destId="{AD5B3798-405A-46E7-AE36-C616B3B594E8}" srcOrd="4" destOrd="0" presId="urn:microsoft.com/office/officeart/2005/8/layout/radial6"/>
    <dgm:cxn modelId="{11A10580-0A1D-48FF-A70D-06BA1AD7CCDF}" type="presParOf" srcId="{38A4A25A-89FA-4D31-B631-403946D076A6}" destId="{7339A861-A297-4653-8597-31DA18729F7A}" srcOrd="5" destOrd="0" presId="urn:microsoft.com/office/officeart/2005/8/layout/radial6"/>
    <dgm:cxn modelId="{62391744-02F1-410A-AD11-FC1A07D038A5}" type="presParOf" srcId="{38A4A25A-89FA-4D31-B631-403946D076A6}" destId="{BCB68EBC-157D-4AF6-B606-5262BAD884AB}" srcOrd="6" destOrd="0" presId="urn:microsoft.com/office/officeart/2005/8/layout/radial6"/>
    <dgm:cxn modelId="{F8F5C0DC-8A1F-408A-AE73-0CFD9A1BC123}" type="presParOf" srcId="{38A4A25A-89FA-4D31-B631-403946D076A6}" destId="{A6BE722A-69BF-4193-B2D4-AA95A9DF0E80}" srcOrd="7" destOrd="0" presId="urn:microsoft.com/office/officeart/2005/8/layout/radial6"/>
    <dgm:cxn modelId="{D1B1BF18-21D6-4717-B4D9-786A5D487044}" type="presParOf" srcId="{38A4A25A-89FA-4D31-B631-403946D076A6}" destId="{64CFF875-C76C-404C-B58F-A21C205C6436}" srcOrd="8" destOrd="0" presId="urn:microsoft.com/office/officeart/2005/8/layout/radial6"/>
    <dgm:cxn modelId="{81A536E1-BB24-48EA-9FE8-B4627BB8BB73}" type="presParOf" srcId="{38A4A25A-89FA-4D31-B631-403946D076A6}" destId="{A11FE2EC-83F7-415D-85D6-1825728A1809}" srcOrd="9" destOrd="0" presId="urn:microsoft.com/office/officeart/2005/8/layout/radial6"/>
    <dgm:cxn modelId="{82D73D7A-B80E-4FC8-B25E-54591FBF2096}" type="presParOf" srcId="{38A4A25A-89FA-4D31-B631-403946D076A6}" destId="{6C6A3B03-1DFC-4111-9C8C-33328CBFC4CF}" srcOrd="10" destOrd="0" presId="urn:microsoft.com/office/officeart/2005/8/layout/radial6"/>
    <dgm:cxn modelId="{F0BB6F8F-8DD1-411B-8C14-749389FD55C4}" type="presParOf" srcId="{38A4A25A-89FA-4D31-B631-403946D076A6}" destId="{6EB78993-C24D-4D4D-893F-3F3AE7E7B238}" srcOrd="11" destOrd="0" presId="urn:microsoft.com/office/officeart/2005/8/layout/radial6"/>
    <dgm:cxn modelId="{CB83948C-07F0-4629-9DAF-C76DB33933FE}" type="presParOf" srcId="{38A4A25A-89FA-4D31-B631-403946D076A6}" destId="{5B8E9451-2F61-432D-B0A2-FBE914C34F13}" srcOrd="12" destOrd="0" presId="urn:microsoft.com/office/officeart/2005/8/layout/radial6"/>
    <dgm:cxn modelId="{B8A30DE6-2E2F-4C3C-B262-08BB0316F161}" type="presParOf" srcId="{38A4A25A-89FA-4D31-B631-403946D076A6}" destId="{88805DD2-03F1-491B-9A47-1B31B7B17BD6}" srcOrd="13" destOrd="0" presId="urn:microsoft.com/office/officeart/2005/8/layout/radial6"/>
    <dgm:cxn modelId="{8FBFD5FC-3794-44BA-BBCC-DBC69EC4B00E}" type="presParOf" srcId="{38A4A25A-89FA-4D31-B631-403946D076A6}" destId="{65CDF04D-4B6D-45BE-A69C-40B5765C223A}" srcOrd="14" destOrd="0" presId="urn:microsoft.com/office/officeart/2005/8/layout/radial6"/>
    <dgm:cxn modelId="{DDCD178F-D85F-4D78-B22A-A30346EF4830}" type="presParOf" srcId="{38A4A25A-89FA-4D31-B631-403946D076A6}" destId="{4A9E825F-0EE8-46C1-A6C4-A27A557631E8}" srcOrd="15" destOrd="0" presId="urn:microsoft.com/office/officeart/2005/8/layout/radial6"/>
    <dgm:cxn modelId="{0AC8FFD0-341A-44F6-A24B-7C4FD4FEAA8E}" type="presParOf" srcId="{38A4A25A-89FA-4D31-B631-403946D076A6}" destId="{BB6EF199-80FE-43AF-8FAF-08B55C2A1023}" srcOrd="16" destOrd="0" presId="urn:microsoft.com/office/officeart/2005/8/layout/radial6"/>
    <dgm:cxn modelId="{C85A48A5-0DF9-410A-9988-F5121C340F81}" type="presParOf" srcId="{38A4A25A-89FA-4D31-B631-403946D076A6}" destId="{6AB55DC1-86B7-4BDB-AE62-283F53D0CF28}" srcOrd="17" destOrd="0" presId="urn:microsoft.com/office/officeart/2005/8/layout/radial6"/>
    <dgm:cxn modelId="{0B7EB797-8C56-4C3F-9221-3C160127A850}" type="presParOf" srcId="{38A4A25A-89FA-4D31-B631-403946D076A6}" destId="{3C3E890A-EDB1-4D35-BC30-1F1149D257AD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F9273-D496-4C13-8841-8A70E477F9B5}" type="doc">
      <dgm:prSet loTypeId="urn:microsoft.com/office/officeart/2005/8/layout/radial6" loCatId="relationship" qsTypeId="urn:microsoft.com/office/officeart/2005/8/quickstyle/3d1" qsCatId="3D" csTypeId="urn:microsoft.com/office/officeart/2005/8/colors/colorful5" csCatId="colorful" phldr="1"/>
      <dgm:spPr/>
    </dgm:pt>
    <dgm:pt modelId="{AF568B00-A661-49CE-87AC-D17598118992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smtClean="0">
              <a:ln/>
              <a:effectLst/>
              <a:latin typeface="+mn-lt"/>
            </a:rPr>
            <a:t>İÇ SEBEPLER</a:t>
          </a:r>
          <a:endParaRPr kumimoji="0" lang="tr-TR" sz="1800" b="1" i="0" u="none" strike="noStrike" cap="none" normalizeH="0" baseline="0" dirty="0" smtClean="0">
            <a:ln/>
            <a:effectLst/>
            <a:latin typeface="+mn-lt"/>
          </a:endParaRPr>
        </a:p>
      </dgm:t>
    </dgm:pt>
    <dgm:pt modelId="{BCC3DF3F-E666-45EA-A8D9-1021B87D215E}" type="parTrans" cxnId="{003276DA-6635-4CD7-93CA-9CEA587D2CB7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3C8AAB1B-0A7A-49FA-9C59-2942DD5B3D1C}" type="sibTrans" cxnId="{003276DA-6635-4CD7-93CA-9CEA587D2CB7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476853D6-5B99-499B-B6EB-ABAC593340EF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AMAÇLARI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BELİRLEMEME</a:t>
          </a:r>
        </a:p>
      </dgm:t>
    </dgm:pt>
    <dgm:pt modelId="{E9269E7A-CA42-4725-9EB4-673AB5F50F1F}" type="parTrans" cxnId="{29FF45C0-D102-4240-9DA9-3FB02881D7B3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C3462259-F0BB-4A20-BE14-F8C090973034}" type="sibTrans" cxnId="{29FF45C0-D102-4240-9DA9-3FB02881D7B3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206070A6-9001-44AB-840A-D4B15628D75A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smtClean="0">
              <a:ln/>
              <a:effectLst/>
              <a:latin typeface="+mn-lt"/>
            </a:rPr>
            <a:t>HAYAL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cap="none" normalizeH="0" baseline="0" smtClean="0">
              <a:ln/>
              <a:effectLst/>
              <a:latin typeface="+mn-lt"/>
            </a:rPr>
            <a:t>KURMA</a:t>
          </a:r>
          <a:endParaRPr kumimoji="0" lang="tr-TR" sz="1800" b="1" i="0" u="none" strike="noStrike" cap="none" normalizeH="0" baseline="0" dirty="0" smtClean="0">
            <a:ln/>
            <a:effectLst/>
            <a:latin typeface="+mn-lt"/>
          </a:endParaRPr>
        </a:p>
      </dgm:t>
    </dgm:pt>
    <dgm:pt modelId="{735983BE-A94E-4327-B1FF-98C77244B9DB}" type="parTrans" cxnId="{E66257A5-0C90-483C-8D45-749FFE3D6B44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F22C8200-CCCD-4824-9E1F-0751F8F46DCF}" type="sibTrans" cxnId="{E66257A5-0C90-483C-8D45-749FFE3D6B44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675A2B32-A022-487B-85B4-FA45FF4227D8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YORGUNLUK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PSİKOLOJİSİ</a:t>
          </a:r>
        </a:p>
      </dgm:t>
    </dgm:pt>
    <dgm:pt modelId="{1317AC65-2BA6-4B32-8820-3FCE0B9D60DE}" type="parTrans" cxnId="{0524873F-0AFF-40DB-9812-F9B34E9C33F7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BCFC8D21-539C-4C13-92CA-E5910FAFDE36}" type="sibTrans" cxnId="{0524873F-0AFF-40DB-9812-F9B34E9C33F7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EF21D3BD-8F40-4B9D-875D-9FD9174DDCA6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600" b="1" i="0" u="none" strike="noStrike" cap="none" normalizeH="0" baseline="0" smtClean="0">
              <a:ln/>
              <a:effectLst/>
              <a:latin typeface="+mn-lt"/>
            </a:rPr>
            <a:t>AİLEVİ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600" b="1" i="0" u="none" strike="noStrike" cap="none" normalizeH="0" baseline="0" smtClean="0">
              <a:ln/>
              <a:effectLst/>
              <a:latin typeface="+mn-lt"/>
            </a:rPr>
            <a:t>SEBEPLER</a:t>
          </a:r>
          <a:endParaRPr kumimoji="0" lang="tr-TR" sz="1600" b="1" i="0" u="none" strike="noStrike" cap="none" normalizeH="0" baseline="0" dirty="0" smtClean="0">
            <a:ln/>
            <a:effectLst/>
            <a:latin typeface="+mn-lt"/>
          </a:endParaRPr>
        </a:p>
      </dgm:t>
    </dgm:pt>
    <dgm:pt modelId="{8D0A9949-FF88-4062-A22A-C0C5B6D58487}" type="parTrans" cxnId="{643AA75D-2EDE-4319-92D1-29EF3F365D3F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6F2103BF-CCB5-433D-B6F3-8C4DDB5AEB7F}" type="sibTrans" cxnId="{643AA75D-2EDE-4319-92D1-29EF3F365D3F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07CD041E-0377-491D-BA10-3013EDE91357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600" b="1" i="0" u="none" strike="noStrike" cap="none" normalizeH="0" baseline="0" dirty="0" smtClean="0">
              <a:ln/>
              <a:effectLst/>
              <a:latin typeface="+mn-lt"/>
            </a:rPr>
            <a:t>ENDİŞE</a:t>
          </a:r>
        </a:p>
      </dgm:t>
    </dgm:pt>
    <dgm:pt modelId="{5E6ED485-FDC5-467D-B32C-B471E3FFF7A9}" type="parTrans" cxnId="{416BCB27-DE25-49EC-B6D8-473386EF1BD1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D2121D49-685A-4962-A689-82E0391F337E}" type="sibTrans" cxnId="{416BCB27-DE25-49EC-B6D8-473386EF1BD1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7FCC3040-9058-42BD-B80F-93897062AE42}">
      <dgm:prSet custT="1"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ÇALIŞMAYI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cap="none" normalizeH="0" baseline="0" dirty="0" smtClean="0">
              <a:ln/>
              <a:effectLst/>
              <a:latin typeface="+mn-lt"/>
            </a:rPr>
            <a:t>İSTEMEME</a:t>
          </a:r>
        </a:p>
      </dgm:t>
    </dgm:pt>
    <dgm:pt modelId="{EA0ECE37-D755-49AE-9CE9-E42F76E1C7CF}" type="parTrans" cxnId="{DBE928AE-6CDF-4240-BE81-09B189C16B2D}">
      <dgm:prSet custT="1"/>
      <dgm:spPr/>
      <dgm:t>
        <a:bodyPr/>
        <a:lstStyle/>
        <a:p>
          <a:endParaRPr lang="tr-TR" sz="700">
            <a:latin typeface="+mn-lt"/>
          </a:endParaRPr>
        </a:p>
      </dgm:t>
    </dgm:pt>
    <dgm:pt modelId="{9F4481FC-75E1-43C1-B6BF-D09B473F4884}" type="sibTrans" cxnId="{DBE928AE-6CDF-4240-BE81-09B189C16B2D}">
      <dgm:prSet/>
      <dgm:spPr/>
      <dgm:t>
        <a:bodyPr/>
        <a:lstStyle/>
        <a:p>
          <a:endParaRPr lang="tr-TR" sz="2400">
            <a:latin typeface="+mn-lt"/>
          </a:endParaRPr>
        </a:p>
      </dgm:t>
    </dgm:pt>
    <dgm:pt modelId="{70EDC582-45B0-4775-9924-6427C7D13278}" type="pres">
      <dgm:prSet presAssocID="{E27F9273-D496-4C13-8841-8A70E477F9B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F296BA-1DC5-4351-83BD-2027A76237BA}" type="pres">
      <dgm:prSet presAssocID="{AF568B00-A661-49CE-87AC-D17598118992}" presName="centerShape" presStyleLbl="node0" presStyleIdx="0" presStyleCnt="1"/>
      <dgm:spPr/>
      <dgm:t>
        <a:bodyPr/>
        <a:lstStyle/>
        <a:p>
          <a:endParaRPr lang="tr-TR"/>
        </a:p>
      </dgm:t>
    </dgm:pt>
    <dgm:pt modelId="{6B23283A-C4AB-4634-AF24-216D38DC0206}" type="pres">
      <dgm:prSet presAssocID="{476853D6-5B99-499B-B6EB-ABAC593340EF}" presName="node" presStyleLbl="node1" presStyleIdx="0" presStyleCnt="6" custScaleX="1288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58965C-7C24-45B1-95FC-600AED1A5E49}" type="pres">
      <dgm:prSet presAssocID="{476853D6-5B99-499B-B6EB-ABAC593340EF}" presName="dummy" presStyleCnt="0"/>
      <dgm:spPr/>
    </dgm:pt>
    <dgm:pt modelId="{A4512E8F-958E-49E8-B3D4-FD299CC34E1A}" type="pres">
      <dgm:prSet presAssocID="{C3462259-F0BB-4A20-BE14-F8C090973034}" presName="sibTrans" presStyleLbl="sibTrans2D1" presStyleIdx="0" presStyleCnt="6"/>
      <dgm:spPr/>
      <dgm:t>
        <a:bodyPr/>
        <a:lstStyle/>
        <a:p>
          <a:endParaRPr lang="tr-TR"/>
        </a:p>
      </dgm:t>
    </dgm:pt>
    <dgm:pt modelId="{017B31D1-DB74-4385-9185-70BA4F38F08E}" type="pres">
      <dgm:prSet presAssocID="{206070A6-9001-44AB-840A-D4B15628D75A}" presName="node" presStyleLbl="node1" presStyleIdx="1" presStyleCnt="6" custScaleX="1269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6856F-9961-4626-AF3C-8E81D793E972}" type="pres">
      <dgm:prSet presAssocID="{206070A6-9001-44AB-840A-D4B15628D75A}" presName="dummy" presStyleCnt="0"/>
      <dgm:spPr/>
    </dgm:pt>
    <dgm:pt modelId="{B622B5EE-99E4-432C-9223-B29E56325308}" type="pres">
      <dgm:prSet presAssocID="{F22C8200-CCCD-4824-9E1F-0751F8F46DCF}" presName="sibTrans" presStyleLbl="sibTrans2D1" presStyleIdx="1" presStyleCnt="6"/>
      <dgm:spPr/>
      <dgm:t>
        <a:bodyPr/>
        <a:lstStyle/>
        <a:p>
          <a:endParaRPr lang="tr-TR"/>
        </a:p>
      </dgm:t>
    </dgm:pt>
    <dgm:pt modelId="{415020AC-46BB-487E-B7DB-4B3E08CFC7D2}" type="pres">
      <dgm:prSet presAssocID="{675A2B32-A022-487B-85B4-FA45FF4227D8}" presName="node" presStyleLbl="node1" presStyleIdx="2" presStyleCnt="6" custScaleX="1342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194144A-91B1-4379-BF83-5328C9BFEBE8}" type="pres">
      <dgm:prSet presAssocID="{675A2B32-A022-487B-85B4-FA45FF4227D8}" presName="dummy" presStyleCnt="0"/>
      <dgm:spPr/>
    </dgm:pt>
    <dgm:pt modelId="{F391C4BC-8E2A-4AFB-80D4-B5CEE361EC7F}" type="pres">
      <dgm:prSet presAssocID="{BCFC8D21-539C-4C13-92CA-E5910FAFDE36}" presName="sibTrans" presStyleLbl="sibTrans2D1" presStyleIdx="2" presStyleCnt="6"/>
      <dgm:spPr/>
      <dgm:t>
        <a:bodyPr/>
        <a:lstStyle/>
        <a:p>
          <a:endParaRPr lang="tr-TR"/>
        </a:p>
      </dgm:t>
    </dgm:pt>
    <dgm:pt modelId="{35CCAB31-40CE-4338-ABEA-B6A7251CF002}" type="pres">
      <dgm:prSet presAssocID="{EF21D3BD-8F40-4B9D-875D-9FD9174DDCA6}" presName="node" presStyleLbl="node1" presStyleIdx="3" presStyleCnt="6" custScaleX="13236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747F41-2DDD-4FE8-AEFC-E56F16D80F84}" type="pres">
      <dgm:prSet presAssocID="{EF21D3BD-8F40-4B9D-875D-9FD9174DDCA6}" presName="dummy" presStyleCnt="0"/>
      <dgm:spPr/>
    </dgm:pt>
    <dgm:pt modelId="{7C62771C-C3F0-4629-AF54-7F3ABD4A3D0F}" type="pres">
      <dgm:prSet presAssocID="{6F2103BF-CCB5-433D-B6F3-8C4DDB5AEB7F}" presName="sibTrans" presStyleLbl="sibTrans2D1" presStyleIdx="3" presStyleCnt="6"/>
      <dgm:spPr/>
      <dgm:t>
        <a:bodyPr/>
        <a:lstStyle/>
        <a:p>
          <a:endParaRPr lang="tr-TR"/>
        </a:p>
      </dgm:t>
    </dgm:pt>
    <dgm:pt modelId="{B81D8358-AE21-4A71-A95A-031EC3DD4E29}" type="pres">
      <dgm:prSet presAssocID="{07CD041E-0377-491D-BA10-3013EDE91357}" presName="node" presStyleLbl="node1" presStyleIdx="4" presStyleCnt="6" custScaleX="13199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E81B7A-D662-4633-9C05-08B8200F5B50}" type="pres">
      <dgm:prSet presAssocID="{07CD041E-0377-491D-BA10-3013EDE91357}" presName="dummy" presStyleCnt="0"/>
      <dgm:spPr/>
    </dgm:pt>
    <dgm:pt modelId="{4C6196F5-329B-4751-BD25-C9878271E254}" type="pres">
      <dgm:prSet presAssocID="{D2121D49-685A-4962-A689-82E0391F337E}" presName="sibTrans" presStyleLbl="sibTrans2D1" presStyleIdx="4" presStyleCnt="6"/>
      <dgm:spPr/>
      <dgm:t>
        <a:bodyPr/>
        <a:lstStyle/>
        <a:p>
          <a:endParaRPr lang="tr-TR"/>
        </a:p>
      </dgm:t>
    </dgm:pt>
    <dgm:pt modelId="{1670302E-E072-456C-B798-D8E654086572}" type="pres">
      <dgm:prSet presAssocID="{7FCC3040-9058-42BD-B80F-93897062AE42}" presName="node" presStyleLbl="node1" presStyleIdx="5" presStyleCnt="6" custScaleX="1182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B1A6A83-FFAC-46B4-8F8E-478CAFCE3998}" type="pres">
      <dgm:prSet presAssocID="{7FCC3040-9058-42BD-B80F-93897062AE42}" presName="dummy" presStyleCnt="0"/>
      <dgm:spPr/>
    </dgm:pt>
    <dgm:pt modelId="{490034ED-015A-4A9E-A338-11884E9CF0D6}" type="pres">
      <dgm:prSet presAssocID="{9F4481FC-75E1-43C1-B6BF-D09B473F4884}" presName="sibTrans" presStyleLbl="sibTrans2D1" presStyleIdx="5" presStyleCnt="6"/>
      <dgm:spPr/>
      <dgm:t>
        <a:bodyPr/>
        <a:lstStyle/>
        <a:p>
          <a:endParaRPr lang="tr-TR"/>
        </a:p>
      </dgm:t>
    </dgm:pt>
  </dgm:ptLst>
  <dgm:cxnLst>
    <dgm:cxn modelId="{F06E90BA-74C8-4A19-B3CB-632B633DC3BF}" type="presOf" srcId="{675A2B32-A022-487B-85B4-FA45FF4227D8}" destId="{415020AC-46BB-487E-B7DB-4B3E08CFC7D2}" srcOrd="0" destOrd="0" presId="urn:microsoft.com/office/officeart/2005/8/layout/radial6"/>
    <dgm:cxn modelId="{01951559-0E2D-4441-A94E-C1E51C19E2FE}" type="presOf" srcId="{7FCC3040-9058-42BD-B80F-93897062AE42}" destId="{1670302E-E072-456C-B798-D8E654086572}" srcOrd="0" destOrd="0" presId="urn:microsoft.com/office/officeart/2005/8/layout/radial6"/>
    <dgm:cxn modelId="{0776470A-30F7-4CC7-8B31-72CB048CAFD8}" type="presOf" srcId="{9F4481FC-75E1-43C1-B6BF-D09B473F4884}" destId="{490034ED-015A-4A9E-A338-11884E9CF0D6}" srcOrd="0" destOrd="0" presId="urn:microsoft.com/office/officeart/2005/8/layout/radial6"/>
    <dgm:cxn modelId="{DBE928AE-6CDF-4240-BE81-09B189C16B2D}" srcId="{AF568B00-A661-49CE-87AC-D17598118992}" destId="{7FCC3040-9058-42BD-B80F-93897062AE42}" srcOrd="5" destOrd="0" parTransId="{EA0ECE37-D755-49AE-9CE9-E42F76E1C7CF}" sibTransId="{9F4481FC-75E1-43C1-B6BF-D09B473F4884}"/>
    <dgm:cxn modelId="{AC30ADDC-F1E7-49AF-8C64-BD34389EBFFB}" type="presOf" srcId="{206070A6-9001-44AB-840A-D4B15628D75A}" destId="{017B31D1-DB74-4385-9185-70BA4F38F08E}" srcOrd="0" destOrd="0" presId="urn:microsoft.com/office/officeart/2005/8/layout/radial6"/>
    <dgm:cxn modelId="{C1D500F3-F010-400D-AAD5-12081910C6A3}" type="presOf" srcId="{C3462259-F0BB-4A20-BE14-F8C090973034}" destId="{A4512E8F-958E-49E8-B3D4-FD299CC34E1A}" srcOrd="0" destOrd="0" presId="urn:microsoft.com/office/officeart/2005/8/layout/radial6"/>
    <dgm:cxn modelId="{003276DA-6635-4CD7-93CA-9CEA587D2CB7}" srcId="{E27F9273-D496-4C13-8841-8A70E477F9B5}" destId="{AF568B00-A661-49CE-87AC-D17598118992}" srcOrd="0" destOrd="0" parTransId="{BCC3DF3F-E666-45EA-A8D9-1021B87D215E}" sibTransId="{3C8AAB1B-0A7A-49FA-9C59-2942DD5B3D1C}"/>
    <dgm:cxn modelId="{0524873F-0AFF-40DB-9812-F9B34E9C33F7}" srcId="{AF568B00-A661-49CE-87AC-D17598118992}" destId="{675A2B32-A022-487B-85B4-FA45FF4227D8}" srcOrd="2" destOrd="0" parTransId="{1317AC65-2BA6-4B32-8820-3FCE0B9D60DE}" sibTransId="{BCFC8D21-539C-4C13-92CA-E5910FAFDE36}"/>
    <dgm:cxn modelId="{E66257A5-0C90-483C-8D45-749FFE3D6B44}" srcId="{AF568B00-A661-49CE-87AC-D17598118992}" destId="{206070A6-9001-44AB-840A-D4B15628D75A}" srcOrd="1" destOrd="0" parTransId="{735983BE-A94E-4327-B1FF-98C77244B9DB}" sibTransId="{F22C8200-CCCD-4824-9E1F-0751F8F46DCF}"/>
    <dgm:cxn modelId="{E9DCF105-4F6A-4D47-99EF-ECCDBBE68BEE}" type="presOf" srcId="{E27F9273-D496-4C13-8841-8A70E477F9B5}" destId="{70EDC582-45B0-4775-9924-6427C7D13278}" srcOrd="0" destOrd="0" presId="urn:microsoft.com/office/officeart/2005/8/layout/radial6"/>
    <dgm:cxn modelId="{643AA75D-2EDE-4319-92D1-29EF3F365D3F}" srcId="{AF568B00-A661-49CE-87AC-D17598118992}" destId="{EF21D3BD-8F40-4B9D-875D-9FD9174DDCA6}" srcOrd="3" destOrd="0" parTransId="{8D0A9949-FF88-4062-A22A-C0C5B6D58487}" sibTransId="{6F2103BF-CCB5-433D-B6F3-8C4DDB5AEB7F}"/>
    <dgm:cxn modelId="{ED757DCC-646C-4DD2-AD19-EE1EBBFB4D0B}" type="presOf" srcId="{476853D6-5B99-499B-B6EB-ABAC593340EF}" destId="{6B23283A-C4AB-4634-AF24-216D38DC0206}" srcOrd="0" destOrd="0" presId="urn:microsoft.com/office/officeart/2005/8/layout/radial6"/>
    <dgm:cxn modelId="{675E26A5-F0B9-41FB-9587-624D57FF9B5B}" type="presOf" srcId="{AF568B00-A661-49CE-87AC-D17598118992}" destId="{E5F296BA-1DC5-4351-83BD-2027A76237BA}" srcOrd="0" destOrd="0" presId="urn:microsoft.com/office/officeart/2005/8/layout/radial6"/>
    <dgm:cxn modelId="{98F9D03C-DBAA-46B9-A058-171246E41BF4}" type="presOf" srcId="{BCFC8D21-539C-4C13-92CA-E5910FAFDE36}" destId="{F391C4BC-8E2A-4AFB-80D4-B5CEE361EC7F}" srcOrd="0" destOrd="0" presId="urn:microsoft.com/office/officeart/2005/8/layout/radial6"/>
    <dgm:cxn modelId="{4F8C6022-612F-44C7-B29A-60990DC28BC2}" type="presOf" srcId="{EF21D3BD-8F40-4B9D-875D-9FD9174DDCA6}" destId="{35CCAB31-40CE-4338-ABEA-B6A7251CF002}" srcOrd="0" destOrd="0" presId="urn:microsoft.com/office/officeart/2005/8/layout/radial6"/>
    <dgm:cxn modelId="{29FF45C0-D102-4240-9DA9-3FB02881D7B3}" srcId="{AF568B00-A661-49CE-87AC-D17598118992}" destId="{476853D6-5B99-499B-B6EB-ABAC593340EF}" srcOrd="0" destOrd="0" parTransId="{E9269E7A-CA42-4725-9EB4-673AB5F50F1F}" sibTransId="{C3462259-F0BB-4A20-BE14-F8C090973034}"/>
    <dgm:cxn modelId="{EEDC5F41-DC4B-4C50-B170-587B6E70D55A}" type="presOf" srcId="{D2121D49-685A-4962-A689-82E0391F337E}" destId="{4C6196F5-329B-4751-BD25-C9878271E254}" srcOrd="0" destOrd="0" presId="urn:microsoft.com/office/officeart/2005/8/layout/radial6"/>
    <dgm:cxn modelId="{416BCB27-DE25-49EC-B6D8-473386EF1BD1}" srcId="{AF568B00-A661-49CE-87AC-D17598118992}" destId="{07CD041E-0377-491D-BA10-3013EDE91357}" srcOrd="4" destOrd="0" parTransId="{5E6ED485-FDC5-467D-B32C-B471E3FFF7A9}" sibTransId="{D2121D49-685A-4962-A689-82E0391F337E}"/>
    <dgm:cxn modelId="{E8CB7BED-E639-4872-8E62-04CAF954CFB8}" type="presOf" srcId="{F22C8200-CCCD-4824-9E1F-0751F8F46DCF}" destId="{B622B5EE-99E4-432C-9223-B29E56325308}" srcOrd="0" destOrd="0" presId="urn:microsoft.com/office/officeart/2005/8/layout/radial6"/>
    <dgm:cxn modelId="{E702289D-E63D-4D25-A18A-040F08571D7F}" type="presOf" srcId="{07CD041E-0377-491D-BA10-3013EDE91357}" destId="{B81D8358-AE21-4A71-A95A-031EC3DD4E29}" srcOrd="0" destOrd="0" presId="urn:microsoft.com/office/officeart/2005/8/layout/radial6"/>
    <dgm:cxn modelId="{16A52FE7-018E-40DA-9748-DEAE5F4D49F5}" type="presOf" srcId="{6F2103BF-CCB5-433D-B6F3-8C4DDB5AEB7F}" destId="{7C62771C-C3F0-4629-AF54-7F3ABD4A3D0F}" srcOrd="0" destOrd="0" presId="urn:microsoft.com/office/officeart/2005/8/layout/radial6"/>
    <dgm:cxn modelId="{49315CA4-6770-43BF-A9AE-F496FA119850}" type="presParOf" srcId="{70EDC582-45B0-4775-9924-6427C7D13278}" destId="{E5F296BA-1DC5-4351-83BD-2027A76237BA}" srcOrd="0" destOrd="0" presId="urn:microsoft.com/office/officeart/2005/8/layout/radial6"/>
    <dgm:cxn modelId="{7C8DEEDE-1708-4530-A665-A0FA2595A878}" type="presParOf" srcId="{70EDC582-45B0-4775-9924-6427C7D13278}" destId="{6B23283A-C4AB-4634-AF24-216D38DC0206}" srcOrd="1" destOrd="0" presId="urn:microsoft.com/office/officeart/2005/8/layout/radial6"/>
    <dgm:cxn modelId="{B7545AF4-DB50-4E71-B504-3C22447C5752}" type="presParOf" srcId="{70EDC582-45B0-4775-9924-6427C7D13278}" destId="{4A58965C-7C24-45B1-95FC-600AED1A5E49}" srcOrd="2" destOrd="0" presId="urn:microsoft.com/office/officeart/2005/8/layout/radial6"/>
    <dgm:cxn modelId="{2B2921A2-8A86-40CB-BBA3-792B99566B1C}" type="presParOf" srcId="{70EDC582-45B0-4775-9924-6427C7D13278}" destId="{A4512E8F-958E-49E8-B3D4-FD299CC34E1A}" srcOrd="3" destOrd="0" presId="urn:microsoft.com/office/officeart/2005/8/layout/radial6"/>
    <dgm:cxn modelId="{245C3636-E746-444C-8190-ED91539DA51D}" type="presParOf" srcId="{70EDC582-45B0-4775-9924-6427C7D13278}" destId="{017B31D1-DB74-4385-9185-70BA4F38F08E}" srcOrd="4" destOrd="0" presId="urn:microsoft.com/office/officeart/2005/8/layout/radial6"/>
    <dgm:cxn modelId="{4FB81B01-B2BD-4198-A167-CA06B0951984}" type="presParOf" srcId="{70EDC582-45B0-4775-9924-6427C7D13278}" destId="{92D6856F-9961-4626-AF3C-8E81D793E972}" srcOrd="5" destOrd="0" presId="urn:microsoft.com/office/officeart/2005/8/layout/radial6"/>
    <dgm:cxn modelId="{C548A8D6-D29F-4108-9E2E-DA5B72C05640}" type="presParOf" srcId="{70EDC582-45B0-4775-9924-6427C7D13278}" destId="{B622B5EE-99E4-432C-9223-B29E56325308}" srcOrd="6" destOrd="0" presId="urn:microsoft.com/office/officeart/2005/8/layout/radial6"/>
    <dgm:cxn modelId="{7E59B63B-876A-4921-8025-F9F3064F4669}" type="presParOf" srcId="{70EDC582-45B0-4775-9924-6427C7D13278}" destId="{415020AC-46BB-487E-B7DB-4B3E08CFC7D2}" srcOrd="7" destOrd="0" presId="urn:microsoft.com/office/officeart/2005/8/layout/radial6"/>
    <dgm:cxn modelId="{C29D2E8C-B549-4040-8FBD-3FC83566C9A8}" type="presParOf" srcId="{70EDC582-45B0-4775-9924-6427C7D13278}" destId="{F194144A-91B1-4379-BF83-5328C9BFEBE8}" srcOrd="8" destOrd="0" presId="urn:microsoft.com/office/officeart/2005/8/layout/radial6"/>
    <dgm:cxn modelId="{B7E49FF3-B20C-4E07-AA62-71C4E8A3518C}" type="presParOf" srcId="{70EDC582-45B0-4775-9924-6427C7D13278}" destId="{F391C4BC-8E2A-4AFB-80D4-B5CEE361EC7F}" srcOrd="9" destOrd="0" presId="urn:microsoft.com/office/officeart/2005/8/layout/radial6"/>
    <dgm:cxn modelId="{A327F697-E1AC-4C24-8C8A-726F5E917226}" type="presParOf" srcId="{70EDC582-45B0-4775-9924-6427C7D13278}" destId="{35CCAB31-40CE-4338-ABEA-B6A7251CF002}" srcOrd="10" destOrd="0" presId="urn:microsoft.com/office/officeart/2005/8/layout/radial6"/>
    <dgm:cxn modelId="{422CD4DD-6931-4C6E-908C-BDBFE523079A}" type="presParOf" srcId="{70EDC582-45B0-4775-9924-6427C7D13278}" destId="{DB747F41-2DDD-4FE8-AEFC-E56F16D80F84}" srcOrd="11" destOrd="0" presId="urn:microsoft.com/office/officeart/2005/8/layout/radial6"/>
    <dgm:cxn modelId="{6C8D7699-8B4E-46AA-BAC1-3B4E86FAD79F}" type="presParOf" srcId="{70EDC582-45B0-4775-9924-6427C7D13278}" destId="{7C62771C-C3F0-4629-AF54-7F3ABD4A3D0F}" srcOrd="12" destOrd="0" presId="urn:microsoft.com/office/officeart/2005/8/layout/radial6"/>
    <dgm:cxn modelId="{249A418A-3340-427D-A8B7-2D0A458C9E8C}" type="presParOf" srcId="{70EDC582-45B0-4775-9924-6427C7D13278}" destId="{B81D8358-AE21-4A71-A95A-031EC3DD4E29}" srcOrd="13" destOrd="0" presId="urn:microsoft.com/office/officeart/2005/8/layout/radial6"/>
    <dgm:cxn modelId="{B2CB5876-E633-48CB-ABBD-79B473B3B9AA}" type="presParOf" srcId="{70EDC582-45B0-4775-9924-6427C7D13278}" destId="{DCE81B7A-D662-4633-9C05-08B8200F5B50}" srcOrd="14" destOrd="0" presId="urn:microsoft.com/office/officeart/2005/8/layout/radial6"/>
    <dgm:cxn modelId="{49EF3063-2B69-4480-B34C-CDD34F419DBC}" type="presParOf" srcId="{70EDC582-45B0-4775-9924-6427C7D13278}" destId="{4C6196F5-329B-4751-BD25-C9878271E254}" srcOrd="15" destOrd="0" presId="urn:microsoft.com/office/officeart/2005/8/layout/radial6"/>
    <dgm:cxn modelId="{BA8628DA-57D8-4155-BA7F-EF83B5254743}" type="presParOf" srcId="{70EDC582-45B0-4775-9924-6427C7D13278}" destId="{1670302E-E072-456C-B798-D8E654086572}" srcOrd="16" destOrd="0" presId="urn:microsoft.com/office/officeart/2005/8/layout/radial6"/>
    <dgm:cxn modelId="{FA6FE784-86F0-4A3F-8AA2-D4F70657219B}" type="presParOf" srcId="{70EDC582-45B0-4775-9924-6427C7D13278}" destId="{2B1A6A83-FFAC-46B4-8F8E-478CAFCE3998}" srcOrd="17" destOrd="0" presId="urn:microsoft.com/office/officeart/2005/8/layout/radial6"/>
    <dgm:cxn modelId="{2AA25818-28C0-4148-A8B6-8EC177F57FD1}" type="presParOf" srcId="{70EDC582-45B0-4775-9924-6427C7D13278}" destId="{490034ED-015A-4A9E-A338-11884E9CF0D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E890A-EDB1-4D35-BC30-1F1149D257AD}">
      <dsp:nvSpPr>
        <dsp:cNvPr id="0" name=""/>
        <dsp:cNvSpPr/>
      </dsp:nvSpPr>
      <dsp:spPr>
        <a:xfrm>
          <a:off x="2277280" y="671480"/>
          <a:ext cx="4586392" cy="4586392"/>
        </a:xfrm>
        <a:prstGeom prst="blockArc">
          <a:avLst>
            <a:gd name="adj1" fmla="val 12600000"/>
            <a:gd name="adj2" fmla="val 16200000"/>
            <a:gd name="adj3" fmla="val 4527"/>
          </a:avLst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9E825F-0EE8-46C1-A6C4-A27A557631E8}">
      <dsp:nvSpPr>
        <dsp:cNvPr id="0" name=""/>
        <dsp:cNvSpPr/>
      </dsp:nvSpPr>
      <dsp:spPr>
        <a:xfrm>
          <a:off x="2277280" y="671480"/>
          <a:ext cx="4586392" cy="4586392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gradFill rotWithShape="0">
          <a:gsLst>
            <a:gs pos="0">
              <a:schemeClr val="accent5">
                <a:hueOff val="8591133"/>
                <a:satOff val="-1155"/>
                <a:lumOff val="11450"/>
                <a:alphaOff val="0"/>
                <a:tint val="43000"/>
                <a:satMod val="165000"/>
              </a:schemeClr>
            </a:gs>
            <a:gs pos="55000">
              <a:schemeClr val="accent5">
                <a:hueOff val="8591133"/>
                <a:satOff val="-1155"/>
                <a:lumOff val="11450"/>
                <a:alphaOff val="0"/>
                <a:tint val="83000"/>
                <a:satMod val="155000"/>
              </a:schemeClr>
            </a:gs>
            <a:gs pos="100000">
              <a:schemeClr val="accent5">
                <a:hueOff val="8591133"/>
                <a:satOff val="-1155"/>
                <a:lumOff val="1145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8E9451-2F61-432D-B0A2-FBE914C34F13}">
      <dsp:nvSpPr>
        <dsp:cNvPr id="0" name=""/>
        <dsp:cNvSpPr/>
      </dsp:nvSpPr>
      <dsp:spPr>
        <a:xfrm>
          <a:off x="2277280" y="671480"/>
          <a:ext cx="4586392" cy="4586392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gradFill rotWithShape="0">
          <a:gsLst>
            <a:gs pos="0">
              <a:schemeClr val="accent5">
                <a:hueOff val="6443350"/>
                <a:satOff val="-866"/>
                <a:lumOff val="8588"/>
                <a:alphaOff val="0"/>
                <a:tint val="43000"/>
                <a:satMod val="165000"/>
              </a:schemeClr>
            </a:gs>
            <a:gs pos="55000">
              <a:schemeClr val="accent5">
                <a:hueOff val="6443350"/>
                <a:satOff val="-866"/>
                <a:lumOff val="8588"/>
                <a:alphaOff val="0"/>
                <a:tint val="83000"/>
                <a:satMod val="155000"/>
              </a:schemeClr>
            </a:gs>
            <a:gs pos="100000">
              <a:schemeClr val="accent5">
                <a:hueOff val="6443350"/>
                <a:satOff val="-866"/>
                <a:lumOff val="858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1FE2EC-83F7-415D-85D6-1825728A1809}">
      <dsp:nvSpPr>
        <dsp:cNvPr id="0" name=""/>
        <dsp:cNvSpPr/>
      </dsp:nvSpPr>
      <dsp:spPr>
        <a:xfrm>
          <a:off x="2277280" y="671480"/>
          <a:ext cx="4586392" cy="4586392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gradFill rotWithShape="0">
          <a:gsLst>
            <a:gs pos="0">
              <a:schemeClr val="accent5">
                <a:hueOff val="4295566"/>
                <a:satOff val="-578"/>
                <a:lumOff val="5725"/>
                <a:alphaOff val="0"/>
                <a:tint val="43000"/>
                <a:satMod val="165000"/>
              </a:schemeClr>
            </a:gs>
            <a:gs pos="55000">
              <a:schemeClr val="accent5">
                <a:hueOff val="4295566"/>
                <a:satOff val="-578"/>
                <a:lumOff val="5725"/>
                <a:alphaOff val="0"/>
                <a:tint val="83000"/>
                <a:satMod val="155000"/>
              </a:schemeClr>
            </a:gs>
            <a:gs pos="100000">
              <a:schemeClr val="accent5">
                <a:hueOff val="4295566"/>
                <a:satOff val="-578"/>
                <a:lumOff val="572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B68EBC-157D-4AF6-B606-5262BAD884AB}">
      <dsp:nvSpPr>
        <dsp:cNvPr id="0" name=""/>
        <dsp:cNvSpPr/>
      </dsp:nvSpPr>
      <dsp:spPr>
        <a:xfrm>
          <a:off x="2277280" y="671480"/>
          <a:ext cx="4586392" cy="4586392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gradFill rotWithShape="0">
          <a:gsLst>
            <a:gs pos="0">
              <a:schemeClr val="accent5">
                <a:hueOff val="2147783"/>
                <a:satOff val="-289"/>
                <a:lumOff val="2863"/>
                <a:alphaOff val="0"/>
                <a:tint val="43000"/>
                <a:satMod val="165000"/>
              </a:schemeClr>
            </a:gs>
            <a:gs pos="55000">
              <a:schemeClr val="accent5">
                <a:hueOff val="2147783"/>
                <a:satOff val="-289"/>
                <a:lumOff val="2863"/>
                <a:alphaOff val="0"/>
                <a:tint val="83000"/>
                <a:satMod val="155000"/>
              </a:schemeClr>
            </a:gs>
            <a:gs pos="100000">
              <a:schemeClr val="accent5">
                <a:hueOff val="2147783"/>
                <a:satOff val="-289"/>
                <a:lumOff val="286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9CFF7A-6C04-4F89-BF7C-42CE2DF3DF5B}">
      <dsp:nvSpPr>
        <dsp:cNvPr id="0" name=""/>
        <dsp:cNvSpPr/>
      </dsp:nvSpPr>
      <dsp:spPr>
        <a:xfrm>
          <a:off x="2277280" y="671480"/>
          <a:ext cx="4586392" cy="4586392"/>
        </a:xfrm>
        <a:prstGeom prst="blockArc">
          <a:avLst>
            <a:gd name="adj1" fmla="val 16200000"/>
            <a:gd name="adj2" fmla="val 19800000"/>
            <a:gd name="adj3" fmla="val 4527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B0E64C-6857-4B21-BD94-A06376D84E3A}">
      <dsp:nvSpPr>
        <dsp:cNvPr id="0" name=""/>
        <dsp:cNvSpPr/>
      </dsp:nvSpPr>
      <dsp:spPr>
        <a:xfrm>
          <a:off x="3540503" y="1934703"/>
          <a:ext cx="2059946" cy="205994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dirty="0" smtClean="0">
              <a:ln/>
              <a:effectLst/>
              <a:latin typeface="+mn-lt"/>
            </a:rPr>
            <a:t>DIŞ SEBEPLER</a:t>
          </a:r>
        </a:p>
      </dsp:txBody>
      <dsp:txXfrm>
        <a:off x="3842175" y="2236375"/>
        <a:ext cx="1456602" cy="1456602"/>
      </dsp:txXfrm>
    </dsp:sp>
    <dsp:sp modelId="{7399646D-8D1E-4247-8C7E-3BAB6843F0A6}">
      <dsp:nvSpPr>
        <dsp:cNvPr id="0" name=""/>
        <dsp:cNvSpPr/>
      </dsp:nvSpPr>
      <dsp:spPr>
        <a:xfrm>
          <a:off x="3646885" y="2409"/>
          <a:ext cx="1847183" cy="144196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Günlük işlerle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uğraşmak</a:t>
          </a:r>
        </a:p>
      </dsp:txBody>
      <dsp:txXfrm>
        <a:off x="3917399" y="213579"/>
        <a:ext cx="1306155" cy="1019622"/>
      </dsp:txXfrm>
    </dsp:sp>
    <dsp:sp modelId="{AD5B3798-405A-46E7-AE36-C616B3B594E8}">
      <dsp:nvSpPr>
        <dsp:cNvPr id="0" name=""/>
        <dsp:cNvSpPr/>
      </dsp:nvSpPr>
      <dsp:spPr>
        <a:xfrm>
          <a:off x="5586460" y="1123052"/>
          <a:ext cx="1850052" cy="1441962"/>
        </a:xfrm>
        <a:prstGeom prst="ellipse">
          <a:avLst/>
        </a:prstGeom>
        <a:gradFill rotWithShape="0">
          <a:gsLst>
            <a:gs pos="0">
              <a:schemeClr val="accent5">
                <a:hueOff val="2147783"/>
                <a:satOff val="-289"/>
                <a:lumOff val="2863"/>
                <a:alphaOff val="0"/>
                <a:tint val="43000"/>
                <a:satMod val="165000"/>
              </a:schemeClr>
            </a:gs>
            <a:gs pos="55000">
              <a:schemeClr val="accent5">
                <a:hueOff val="2147783"/>
                <a:satOff val="-289"/>
                <a:lumOff val="2863"/>
                <a:alphaOff val="0"/>
                <a:tint val="83000"/>
                <a:satMod val="155000"/>
              </a:schemeClr>
            </a:gs>
            <a:gs pos="100000">
              <a:schemeClr val="accent5">
                <a:hueOff val="2147783"/>
                <a:satOff val="-289"/>
                <a:lumOff val="286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Arkadaşlara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hayır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diyememek</a:t>
          </a:r>
        </a:p>
      </dsp:txBody>
      <dsp:txXfrm>
        <a:off x="5857394" y="1334222"/>
        <a:ext cx="1308184" cy="1019622"/>
      </dsp:txXfrm>
    </dsp:sp>
    <dsp:sp modelId="{A6BE722A-69BF-4193-B2D4-AA95A9DF0E80}">
      <dsp:nvSpPr>
        <dsp:cNvPr id="0" name=""/>
        <dsp:cNvSpPr/>
      </dsp:nvSpPr>
      <dsp:spPr>
        <a:xfrm>
          <a:off x="5543454" y="3364338"/>
          <a:ext cx="1936065" cy="1441962"/>
        </a:xfrm>
        <a:prstGeom prst="ellipse">
          <a:avLst/>
        </a:prstGeom>
        <a:gradFill rotWithShape="0">
          <a:gsLst>
            <a:gs pos="0">
              <a:schemeClr val="accent5">
                <a:hueOff val="4295566"/>
                <a:satOff val="-578"/>
                <a:lumOff val="5725"/>
                <a:alphaOff val="0"/>
                <a:tint val="43000"/>
                <a:satMod val="165000"/>
              </a:schemeClr>
            </a:gs>
            <a:gs pos="55000">
              <a:schemeClr val="accent5">
                <a:hueOff val="4295566"/>
                <a:satOff val="-578"/>
                <a:lumOff val="5725"/>
                <a:alphaOff val="0"/>
                <a:tint val="83000"/>
                <a:satMod val="155000"/>
              </a:schemeClr>
            </a:gs>
            <a:gs pos="100000">
              <a:schemeClr val="accent5">
                <a:hueOff val="4295566"/>
                <a:satOff val="-578"/>
                <a:lumOff val="572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smtClean="0">
              <a:ln/>
              <a:effectLst/>
              <a:latin typeface="+mn-lt"/>
            </a:rPr>
            <a:t>Çalışmayı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smtClean="0">
              <a:ln/>
              <a:effectLst/>
              <a:latin typeface="+mn-lt"/>
            </a:rPr>
            <a:t>ertelemek</a:t>
          </a:r>
          <a:endParaRPr kumimoji="0" lang="tr-TR" sz="1400" b="1" i="0" u="none" strike="noStrike" kern="1200" cap="none" normalizeH="0" baseline="0" dirty="0" smtClean="0">
            <a:ln/>
            <a:effectLst/>
            <a:latin typeface="+mn-lt"/>
          </a:endParaRPr>
        </a:p>
      </dsp:txBody>
      <dsp:txXfrm>
        <a:off x="5826984" y="3575508"/>
        <a:ext cx="1369005" cy="1019622"/>
      </dsp:txXfrm>
    </dsp:sp>
    <dsp:sp modelId="{6C6A3B03-1DFC-4111-9C8C-33328CBFC4CF}">
      <dsp:nvSpPr>
        <dsp:cNvPr id="0" name=""/>
        <dsp:cNvSpPr/>
      </dsp:nvSpPr>
      <dsp:spPr>
        <a:xfrm>
          <a:off x="3661701" y="4484981"/>
          <a:ext cx="1817550" cy="1441962"/>
        </a:xfrm>
        <a:prstGeom prst="ellipse">
          <a:avLst/>
        </a:prstGeom>
        <a:gradFill rotWithShape="0">
          <a:gsLst>
            <a:gs pos="0">
              <a:schemeClr val="accent5">
                <a:hueOff val="6443350"/>
                <a:satOff val="-866"/>
                <a:lumOff val="8588"/>
                <a:alphaOff val="0"/>
                <a:tint val="43000"/>
                <a:satMod val="165000"/>
              </a:schemeClr>
            </a:gs>
            <a:gs pos="55000">
              <a:schemeClr val="accent5">
                <a:hueOff val="6443350"/>
                <a:satOff val="-866"/>
                <a:lumOff val="8588"/>
                <a:alphaOff val="0"/>
                <a:tint val="83000"/>
                <a:satMod val="155000"/>
              </a:schemeClr>
            </a:gs>
            <a:gs pos="100000">
              <a:schemeClr val="accent5">
                <a:hueOff val="6443350"/>
                <a:satOff val="-866"/>
                <a:lumOff val="858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Yatarak Çalışmak</a:t>
          </a:r>
        </a:p>
      </dsp:txBody>
      <dsp:txXfrm>
        <a:off x="3927875" y="4696151"/>
        <a:ext cx="1285202" cy="1019622"/>
      </dsp:txXfrm>
    </dsp:sp>
    <dsp:sp modelId="{88805DD2-03F1-491B-9A47-1B31B7B17BD6}">
      <dsp:nvSpPr>
        <dsp:cNvPr id="0" name=""/>
        <dsp:cNvSpPr/>
      </dsp:nvSpPr>
      <dsp:spPr>
        <a:xfrm>
          <a:off x="1593106" y="3364338"/>
          <a:ext cx="2072720" cy="1441962"/>
        </a:xfrm>
        <a:prstGeom prst="ellipse">
          <a:avLst/>
        </a:prstGeom>
        <a:gradFill rotWithShape="0">
          <a:gsLst>
            <a:gs pos="0">
              <a:schemeClr val="accent5">
                <a:hueOff val="8591133"/>
                <a:satOff val="-1155"/>
                <a:lumOff val="11450"/>
                <a:alphaOff val="0"/>
                <a:tint val="43000"/>
                <a:satMod val="165000"/>
              </a:schemeClr>
            </a:gs>
            <a:gs pos="55000">
              <a:schemeClr val="accent5">
                <a:hueOff val="8591133"/>
                <a:satOff val="-1155"/>
                <a:lumOff val="11450"/>
                <a:alphaOff val="0"/>
                <a:tint val="83000"/>
                <a:satMod val="155000"/>
              </a:schemeClr>
            </a:gs>
            <a:gs pos="100000">
              <a:schemeClr val="accent5">
                <a:hueOff val="8591133"/>
                <a:satOff val="-1155"/>
                <a:lumOff val="1145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Dersler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hakkında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bilgilenmemek</a:t>
          </a:r>
        </a:p>
      </dsp:txBody>
      <dsp:txXfrm>
        <a:off x="1896649" y="3575508"/>
        <a:ext cx="1465634" cy="1019622"/>
      </dsp:txXfrm>
    </dsp:sp>
    <dsp:sp modelId="{BB6EF199-80FE-43AF-8FAF-08B55C2A1023}">
      <dsp:nvSpPr>
        <dsp:cNvPr id="0" name=""/>
        <dsp:cNvSpPr/>
      </dsp:nvSpPr>
      <dsp:spPr>
        <a:xfrm>
          <a:off x="1707857" y="1123052"/>
          <a:ext cx="1843217" cy="1441962"/>
        </a:xfrm>
        <a:prstGeom prst="ellipse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Televizyon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Müzik vb.</a:t>
          </a:r>
        </a:p>
      </dsp:txBody>
      <dsp:txXfrm>
        <a:off x="1977790" y="1334222"/>
        <a:ext cx="1303351" cy="1019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034ED-015A-4A9E-A338-11884E9CF0D6}">
      <dsp:nvSpPr>
        <dsp:cNvPr id="0" name=""/>
        <dsp:cNvSpPr/>
      </dsp:nvSpPr>
      <dsp:spPr>
        <a:xfrm>
          <a:off x="1768785" y="669790"/>
          <a:ext cx="4589772" cy="4589772"/>
        </a:xfrm>
        <a:prstGeom prst="blockArc">
          <a:avLst>
            <a:gd name="adj1" fmla="val 12600000"/>
            <a:gd name="adj2" fmla="val 16200000"/>
            <a:gd name="adj3" fmla="val 4524"/>
          </a:avLst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6196F5-329B-4751-BD25-C9878271E254}">
      <dsp:nvSpPr>
        <dsp:cNvPr id="0" name=""/>
        <dsp:cNvSpPr/>
      </dsp:nvSpPr>
      <dsp:spPr>
        <a:xfrm>
          <a:off x="1768785" y="669790"/>
          <a:ext cx="4589772" cy="4589772"/>
        </a:xfrm>
        <a:prstGeom prst="blockArc">
          <a:avLst>
            <a:gd name="adj1" fmla="val 9000000"/>
            <a:gd name="adj2" fmla="val 12600000"/>
            <a:gd name="adj3" fmla="val 4524"/>
          </a:avLst>
        </a:prstGeom>
        <a:gradFill rotWithShape="0">
          <a:gsLst>
            <a:gs pos="0">
              <a:schemeClr val="accent5">
                <a:hueOff val="8591133"/>
                <a:satOff val="-1155"/>
                <a:lumOff val="11450"/>
                <a:alphaOff val="0"/>
                <a:tint val="43000"/>
                <a:satMod val="165000"/>
              </a:schemeClr>
            </a:gs>
            <a:gs pos="55000">
              <a:schemeClr val="accent5">
                <a:hueOff val="8591133"/>
                <a:satOff val="-1155"/>
                <a:lumOff val="11450"/>
                <a:alphaOff val="0"/>
                <a:tint val="83000"/>
                <a:satMod val="155000"/>
              </a:schemeClr>
            </a:gs>
            <a:gs pos="100000">
              <a:schemeClr val="accent5">
                <a:hueOff val="8591133"/>
                <a:satOff val="-1155"/>
                <a:lumOff val="1145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2771C-C3F0-4629-AF54-7F3ABD4A3D0F}">
      <dsp:nvSpPr>
        <dsp:cNvPr id="0" name=""/>
        <dsp:cNvSpPr/>
      </dsp:nvSpPr>
      <dsp:spPr>
        <a:xfrm>
          <a:off x="1768785" y="669790"/>
          <a:ext cx="4589772" cy="4589772"/>
        </a:xfrm>
        <a:prstGeom prst="blockArc">
          <a:avLst>
            <a:gd name="adj1" fmla="val 5400000"/>
            <a:gd name="adj2" fmla="val 9000000"/>
            <a:gd name="adj3" fmla="val 4524"/>
          </a:avLst>
        </a:prstGeom>
        <a:gradFill rotWithShape="0">
          <a:gsLst>
            <a:gs pos="0">
              <a:schemeClr val="accent5">
                <a:hueOff val="6443350"/>
                <a:satOff val="-866"/>
                <a:lumOff val="8588"/>
                <a:alphaOff val="0"/>
                <a:tint val="43000"/>
                <a:satMod val="165000"/>
              </a:schemeClr>
            </a:gs>
            <a:gs pos="55000">
              <a:schemeClr val="accent5">
                <a:hueOff val="6443350"/>
                <a:satOff val="-866"/>
                <a:lumOff val="8588"/>
                <a:alphaOff val="0"/>
                <a:tint val="83000"/>
                <a:satMod val="155000"/>
              </a:schemeClr>
            </a:gs>
            <a:gs pos="100000">
              <a:schemeClr val="accent5">
                <a:hueOff val="6443350"/>
                <a:satOff val="-866"/>
                <a:lumOff val="858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91C4BC-8E2A-4AFB-80D4-B5CEE361EC7F}">
      <dsp:nvSpPr>
        <dsp:cNvPr id="0" name=""/>
        <dsp:cNvSpPr/>
      </dsp:nvSpPr>
      <dsp:spPr>
        <a:xfrm>
          <a:off x="1768785" y="669790"/>
          <a:ext cx="4589772" cy="4589772"/>
        </a:xfrm>
        <a:prstGeom prst="blockArc">
          <a:avLst>
            <a:gd name="adj1" fmla="val 1800000"/>
            <a:gd name="adj2" fmla="val 5400000"/>
            <a:gd name="adj3" fmla="val 4524"/>
          </a:avLst>
        </a:prstGeom>
        <a:gradFill rotWithShape="0">
          <a:gsLst>
            <a:gs pos="0">
              <a:schemeClr val="accent5">
                <a:hueOff val="4295566"/>
                <a:satOff val="-578"/>
                <a:lumOff val="5725"/>
                <a:alphaOff val="0"/>
                <a:tint val="43000"/>
                <a:satMod val="165000"/>
              </a:schemeClr>
            </a:gs>
            <a:gs pos="55000">
              <a:schemeClr val="accent5">
                <a:hueOff val="4295566"/>
                <a:satOff val="-578"/>
                <a:lumOff val="5725"/>
                <a:alphaOff val="0"/>
                <a:tint val="83000"/>
                <a:satMod val="155000"/>
              </a:schemeClr>
            </a:gs>
            <a:gs pos="100000">
              <a:schemeClr val="accent5">
                <a:hueOff val="4295566"/>
                <a:satOff val="-578"/>
                <a:lumOff val="572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22B5EE-99E4-432C-9223-B29E56325308}">
      <dsp:nvSpPr>
        <dsp:cNvPr id="0" name=""/>
        <dsp:cNvSpPr/>
      </dsp:nvSpPr>
      <dsp:spPr>
        <a:xfrm>
          <a:off x="1768785" y="669790"/>
          <a:ext cx="4589772" cy="4589772"/>
        </a:xfrm>
        <a:prstGeom prst="blockArc">
          <a:avLst>
            <a:gd name="adj1" fmla="val 19800000"/>
            <a:gd name="adj2" fmla="val 1800000"/>
            <a:gd name="adj3" fmla="val 4524"/>
          </a:avLst>
        </a:prstGeom>
        <a:gradFill rotWithShape="0">
          <a:gsLst>
            <a:gs pos="0">
              <a:schemeClr val="accent5">
                <a:hueOff val="2147783"/>
                <a:satOff val="-289"/>
                <a:lumOff val="2863"/>
                <a:alphaOff val="0"/>
                <a:tint val="43000"/>
                <a:satMod val="165000"/>
              </a:schemeClr>
            </a:gs>
            <a:gs pos="55000">
              <a:schemeClr val="accent5">
                <a:hueOff val="2147783"/>
                <a:satOff val="-289"/>
                <a:lumOff val="2863"/>
                <a:alphaOff val="0"/>
                <a:tint val="83000"/>
                <a:satMod val="155000"/>
              </a:schemeClr>
            </a:gs>
            <a:gs pos="100000">
              <a:schemeClr val="accent5">
                <a:hueOff val="2147783"/>
                <a:satOff val="-289"/>
                <a:lumOff val="286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512E8F-958E-49E8-B3D4-FD299CC34E1A}">
      <dsp:nvSpPr>
        <dsp:cNvPr id="0" name=""/>
        <dsp:cNvSpPr/>
      </dsp:nvSpPr>
      <dsp:spPr>
        <a:xfrm>
          <a:off x="1768785" y="669790"/>
          <a:ext cx="4589772" cy="4589772"/>
        </a:xfrm>
        <a:prstGeom prst="blockArc">
          <a:avLst>
            <a:gd name="adj1" fmla="val 16200000"/>
            <a:gd name="adj2" fmla="val 19800000"/>
            <a:gd name="adj3" fmla="val 452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F296BA-1DC5-4351-83BD-2027A76237BA}">
      <dsp:nvSpPr>
        <dsp:cNvPr id="0" name=""/>
        <dsp:cNvSpPr/>
      </dsp:nvSpPr>
      <dsp:spPr>
        <a:xfrm>
          <a:off x="3033750" y="1934755"/>
          <a:ext cx="2059842" cy="205984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smtClean="0">
              <a:ln/>
              <a:effectLst/>
              <a:latin typeface="+mn-lt"/>
            </a:rPr>
            <a:t>İÇ SEBEPLER</a:t>
          </a:r>
          <a:endParaRPr kumimoji="0" lang="tr-TR" sz="1800" b="1" i="0" u="none" strike="noStrike" kern="1200" cap="none" normalizeH="0" baseline="0" dirty="0" smtClean="0">
            <a:ln/>
            <a:effectLst/>
            <a:latin typeface="+mn-lt"/>
          </a:endParaRPr>
        </a:p>
      </dsp:txBody>
      <dsp:txXfrm>
        <a:off x="3335407" y="2236412"/>
        <a:ext cx="1456528" cy="1456528"/>
      </dsp:txXfrm>
    </dsp:sp>
    <dsp:sp modelId="{6B23283A-C4AB-4634-AF24-216D38DC0206}">
      <dsp:nvSpPr>
        <dsp:cNvPr id="0" name=""/>
        <dsp:cNvSpPr/>
      </dsp:nvSpPr>
      <dsp:spPr>
        <a:xfrm>
          <a:off x="3134979" y="753"/>
          <a:ext cx="1857384" cy="144188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AMAÇLARI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BELİRLEMEME</a:t>
          </a:r>
        </a:p>
      </dsp:txBody>
      <dsp:txXfrm>
        <a:off x="3406987" y="211913"/>
        <a:ext cx="1313368" cy="1019569"/>
      </dsp:txXfrm>
    </dsp:sp>
    <dsp:sp modelId="{017B31D1-DB74-4385-9185-70BA4F38F08E}">
      <dsp:nvSpPr>
        <dsp:cNvPr id="0" name=""/>
        <dsp:cNvSpPr/>
      </dsp:nvSpPr>
      <dsp:spPr>
        <a:xfrm>
          <a:off x="5091102" y="1122243"/>
          <a:ext cx="1830089" cy="1441889"/>
        </a:xfrm>
        <a:prstGeom prst="ellipse">
          <a:avLst/>
        </a:prstGeom>
        <a:gradFill rotWithShape="0">
          <a:gsLst>
            <a:gs pos="0">
              <a:schemeClr val="accent5">
                <a:hueOff val="2147783"/>
                <a:satOff val="-289"/>
                <a:lumOff val="2863"/>
                <a:alphaOff val="0"/>
                <a:tint val="43000"/>
                <a:satMod val="165000"/>
              </a:schemeClr>
            </a:gs>
            <a:gs pos="55000">
              <a:schemeClr val="accent5">
                <a:hueOff val="2147783"/>
                <a:satOff val="-289"/>
                <a:lumOff val="2863"/>
                <a:alphaOff val="0"/>
                <a:tint val="83000"/>
                <a:satMod val="155000"/>
              </a:schemeClr>
            </a:gs>
            <a:gs pos="100000">
              <a:schemeClr val="accent5">
                <a:hueOff val="2147783"/>
                <a:satOff val="-289"/>
                <a:lumOff val="286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smtClean="0">
              <a:ln/>
              <a:effectLst/>
              <a:latin typeface="+mn-lt"/>
            </a:rPr>
            <a:t>HAYAL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800" b="1" i="0" u="none" strike="noStrike" kern="1200" cap="none" normalizeH="0" baseline="0" smtClean="0">
              <a:ln/>
              <a:effectLst/>
              <a:latin typeface="+mn-lt"/>
            </a:rPr>
            <a:t>KURMA</a:t>
          </a:r>
          <a:endParaRPr kumimoji="0" lang="tr-TR" sz="1800" b="1" i="0" u="none" strike="noStrike" kern="1200" cap="none" normalizeH="0" baseline="0" dirty="0" smtClean="0">
            <a:ln/>
            <a:effectLst/>
            <a:latin typeface="+mn-lt"/>
          </a:endParaRPr>
        </a:p>
      </dsp:txBody>
      <dsp:txXfrm>
        <a:off x="5359112" y="1333403"/>
        <a:ext cx="1294069" cy="1019569"/>
      </dsp:txXfrm>
    </dsp:sp>
    <dsp:sp modelId="{415020AC-46BB-487E-B7DB-4B3E08CFC7D2}">
      <dsp:nvSpPr>
        <dsp:cNvPr id="0" name=""/>
        <dsp:cNvSpPr/>
      </dsp:nvSpPr>
      <dsp:spPr>
        <a:xfrm>
          <a:off x="5037947" y="3365221"/>
          <a:ext cx="1936399" cy="1441889"/>
        </a:xfrm>
        <a:prstGeom prst="ellipse">
          <a:avLst/>
        </a:prstGeom>
        <a:gradFill rotWithShape="0">
          <a:gsLst>
            <a:gs pos="0">
              <a:schemeClr val="accent5">
                <a:hueOff val="4295566"/>
                <a:satOff val="-578"/>
                <a:lumOff val="5725"/>
                <a:alphaOff val="0"/>
                <a:tint val="43000"/>
                <a:satMod val="165000"/>
              </a:schemeClr>
            </a:gs>
            <a:gs pos="55000">
              <a:schemeClr val="accent5">
                <a:hueOff val="4295566"/>
                <a:satOff val="-578"/>
                <a:lumOff val="5725"/>
                <a:alphaOff val="0"/>
                <a:tint val="83000"/>
                <a:satMod val="155000"/>
              </a:schemeClr>
            </a:gs>
            <a:gs pos="100000">
              <a:schemeClr val="accent5">
                <a:hueOff val="4295566"/>
                <a:satOff val="-578"/>
                <a:lumOff val="572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YORGUNLUK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PSİKOLOJİSİ</a:t>
          </a:r>
        </a:p>
      </dsp:txBody>
      <dsp:txXfrm>
        <a:off x="5321526" y="3576381"/>
        <a:ext cx="1369241" cy="1019569"/>
      </dsp:txXfrm>
    </dsp:sp>
    <dsp:sp modelId="{35CCAB31-40CE-4338-ABEA-B6A7251CF002}">
      <dsp:nvSpPr>
        <dsp:cNvPr id="0" name=""/>
        <dsp:cNvSpPr/>
      </dsp:nvSpPr>
      <dsp:spPr>
        <a:xfrm>
          <a:off x="3109364" y="4486710"/>
          <a:ext cx="1908614" cy="1441889"/>
        </a:xfrm>
        <a:prstGeom prst="ellipse">
          <a:avLst/>
        </a:prstGeom>
        <a:gradFill rotWithShape="0">
          <a:gsLst>
            <a:gs pos="0">
              <a:schemeClr val="accent5">
                <a:hueOff val="6443350"/>
                <a:satOff val="-866"/>
                <a:lumOff val="8588"/>
                <a:alphaOff val="0"/>
                <a:tint val="43000"/>
                <a:satMod val="165000"/>
              </a:schemeClr>
            </a:gs>
            <a:gs pos="55000">
              <a:schemeClr val="accent5">
                <a:hueOff val="6443350"/>
                <a:satOff val="-866"/>
                <a:lumOff val="8588"/>
                <a:alphaOff val="0"/>
                <a:tint val="83000"/>
                <a:satMod val="155000"/>
              </a:schemeClr>
            </a:gs>
            <a:gs pos="100000">
              <a:schemeClr val="accent5">
                <a:hueOff val="6443350"/>
                <a:satOff val="-866"/>
                <a:lumOff val="858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600" b="1" i="0" u="none" strike="noStrike" kern="1200" cap="none" normalizeH="0" baseline="0" smtClean="0">
              <a:ln/>
              <a:effectLst/>
              <a:latin typeface="+mn-lt"/>
            </a:rPr>
            <a:t>AİLEVİ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600" b="1" i="0" u="none" strike="noStrike" kern="1200" cap="none" normalizeH="0" baseline="0" smtClean="0">
              <a:ln/>
              <a:effectLst/>
              <a:latin typeface="+mn-lt"/>
            </a:rPr>
            <a:t>SEBEPLER</a:t>
          </a:r>
          <a:endParaRPr kumimoji="0" lang="tr-TR" sz="1600" b="1" i="0" u="none" strike="noStrike" kern="1200" cap="none" normalizeH="0" baseline="0" dirty="0" smtClean="0">
            <a:ln/>
            <a:effectLst/>
            <a:latin typeface="+mn-lt"/>
          </a:endParaRPr>
        </a:p>
      </dsp:txBody>
      <dsp:txXfrm>
        <a:off x="3388874" y="4697870"/>
        <a:ext cx="1349594" cy="1019569"/>
      </dsp:txXfrm>
    </dsp:sp>
    <dsp:sp modelId="{B81D8358-AE21-4A71-A95A-031EC3DD4E29}">
      <dsp:nvSpPr>
        <dsp:cNvPr id="0" name=""/>
        <dsp:cNvSpPr/>
      </dsp:nvSpPr>
      <dsp:spPr>
        <a:xfrm>
          <a:off x="1169584" y="3365221"/>
          <a:ext cx="1903222" cy="1441889"/>
        </a:xfrm>
        <a:prstGeom prst="ellipse">
          <a:avLst/>
        </a:prstGeom>
        <a:gradFill rotWithShape="0">
          <a:gsLst>
            <a:gs pos="0">
              <a:schemeClr val="accent5">
                <a:hueOff val="8591133"/>
                <a:satOff val="-1155"/>
                <a:lumOff val="11450"/>
                <a:alphaOff val="0"/>
                <a:tint val="43000"/>
                <a:satMod val="165000"/>
              </a:schemeClr>
            </a:gs>
            <a:gs pos="55000">
              <a:schemeClr val="accent5">
                <a:hueOff val="8591133"/>
                <a:satOff val="-1155"/>
                <a:lumOff val="11450"/>
                <a:alphaOff val="0"/>
                <a:tint val="83000"/>
                <a:satMod val="155000"/>
              </a:schemeClr>
            </a:gs>
            <a:gs pos="100000">
              <a:schemeClr val="accent5">
                <a:hueOff val="8591133"/>
                <a:satOff val="-1155"/>
                <a:lumOff val="1145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600" b="1" i="0" u="none" strike="noStrike" kern="1200" cap="none" normalizeH="0" baseline="0" dirty="0" smtClean="0">
              <a:ln/>
              <a:effectLst/>
              <a:latin typeface="+mn-lt"/>
            </a:rPr>
            <a:t>ENDİŞE</a:t>
          </a:r>
        </a:p>
      </dsp:txBody>
      <dsp:txXfrm>
        <a:off x="1448304" y="3576381"/>
        <a:ext cx="1345782" cy="1019569"/>
      </dsp:txXfrm>
    </dsp:sp>
    <dsp:sp modelId="{1670302E-E072-456C-B798-D8E654086572}">
      <dsp:nvSpPr>
        <dsp:cNvPr id="0" name=""/>
        <dsp:cNvSpPr/>
      </dsp:nvSpPr>
      <dsp:spPr>
        <a:xfrm>
          <a:off x="1268570" y="1122243"/>
          <a:ext cx="1705250" cy="1441889"/>
        </a:xfrm>
        <a:prstGeom prst="ellipse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43000"/>
                <a:satMod val="165000"/>
              </a:schemeClr>
            </a:gs>
            <a:gs pos="55000">
              <a:schemeClr val="accent5">
                <a:hueOff val="10738916"/>
                <a:satOff val="-1444"/>
                <a:lumOff val="14313"/>
                <a:alphaOff val="0"/>
                <a:tint val="83000"/>
                <a:satMod val="155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ÇALIŞMAYI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1400" b="1" i="0" u="none" strike="noStrike" kern="1200" cap="none" normalizeH="0" baseline="0" dirty="0" smtClean="0">
              <a:ln/>
              <a:effectLst/>
              <a:latin typeface="+mn-lt"/>
            </a:rPr>
            <a:t>İSTEMEME</a:t>
          </a:r>
        </a:p>
      </dsp:txBody>
      <dsp:txXfrm>
        <a:off x="1518298" y="1333403"/>
        <a:ext cx="1205794" cy="1019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Excel_97_-_2004__al__ma_Sayfas_1.xls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4582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VERİMLİ DERS ÇALIŞMA YÖNTEMLERİ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Hatice </a:t>
            </a:r>
            <a:r>
              <a:rPr lang="tr-TR" dirty="0" smtClean="0"/>
              <a:t>ATMACA</a:t>
            </a:r>
          </a:p>
          <a:p>
            <a:r>
              <a:rPr lang="tr-TR" dirty="0" err="1" smtClean="0"/>
              <a:t>Başakşehir</a:t>
            </a:r>
            <a:r>
              <a:rPr lang="tr-TR" smtClean="0"/>
              <a:t> Aziz </a:t>
            </a:r>
            <a:r>
              <a:rPr lang="tr-TR" dirty="0" smtClean="0"/>
              <a:t>Sancar Ortaokulu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/>
                </a:solidFill>
              </a:rPr>
              <a:t>VERİMLİ DERS ÇALIŞMAYI BİLİYOR MUSUNUZ?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tr-TR" dirty="0" smtClean="0"/>
              <a:t>Neler yapmam gerektiğini çalışma öncesi kendime sorarım.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Nereden yararlanmam gerektiğini düşünürüm.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Ne amaçla çalışacağımı düşünürüm.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Basit bir çalışma planı hazırlarım.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Bir haftalık çalışma planı hazırlarım.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Hafta içinde yapılacak çalışmaları günlere göre planlarım.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Yararlanacağım kaynakları belirlerim.</a:t>
            </a:r>
          </a:p>
          <a:p>
            <a:pPr marL="533400" indent="-533400">
              <a:lnSpc>
                <a:spcPct val="80000"/>
              </a:lnSpc>
            </a:pPr>
            <a:r>
              <a:rPr lang="tr-TR" dirty="0" smtClean="0"/>
              <a:t>Çalışmak için ayırdığım zamanı çok iyi seçerim.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/>
                </a:solidFill>
              </a:rPr>
              <a:t>VERİMLİ DERS ÇALIŞMAYI BİLİYOR MUSUNUZ?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Yardımcı kaynakları nereden bulacağımı araştırırım.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Geçmiş bölümleri ana hatları ile hatırlamaya çalışırım.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Planıma göre çalışmalarımın sürüp sürmediğini kontrol ederim.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Öğrendiklerimi önceki konularla bağdaştırmaya çalışırım.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Bol tekrar eder öğrendiklerimi uygularım.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Başarılı olmama engel olan etkenleri araştırırım.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Öğrendiklerimi arkadaşlarımla tartışırım.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Çok önemli yerleri hatırlatıcı notlar alırım.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Çalışmalarımda dinlenmek için ara vermeyi unutmam.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Günlük işlerimi olağan dışı durum olmadıkça ertelemem.</a:t>
            </a:r>
          </a:p>
          <a:p>
            <a:pPr marL="533400" indent="-533400">
              <a:lnSpc>
                <a:spcPct val="800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tr-TR" dirty="0" smtClean="0"/>
              <a:t>Oyun, eğlence, dinlenme için yeterli zaman ayırırım.</a:t>
            </a:r>
          </a:p>
          <a:p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/>
                </a:solidFill>
              </a:rPr>
              <a:t>DERS ÇALIŞMAYA </a:t>
            </a:r>
            <a:br>
              <a:rPr lang="tr-TR" b="1" dirty="0" smtClean="0">
                <a:solidFill>
                  <a:schemeClr val="accent2"/>
                </a:solidFill>
              </a:rPr>
            </a:br>
            <a:r>
              <a:rPr lang="tr-TR" b="1" dirty="0" smtClean="0">
                <a:solidFill>
                  <a:schemeClr val="accent2"/>
                </a:solidFill>
              </a:rPr>
              <a:t>NASIL KONSANTRE OLABİLİRİZ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 smtClean="0"/>
              <a:t>Amaçlarınızı netleştirin.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Hedefinizi belirleyin.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Bilgi eksiklerinizi tespit edin.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Sizi oyalayacak faaliyetleri biraz erteleyin.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Düzenli ve disiplinli ders çalışma alışkanlığı edinin.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Ders çalışma isteğinin gelmesini beklemeden sorumluluk duygunuzu açığa çıkarın ve kararlılıkla derse sarılın.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/>
                </a:solidFill>
              </a:rPr>
              <a:t>DERS ÇALIŞMAYA </a:t>
            </a:r>
            <a:br>
              <a:rPr lang="tr-TR" b="1" dirty="0" smtClean="0">
                <a:solidFill>
                  <a:schemeClr val="accent2"/>
                </a:solidFill>
              </a:rPr>
            </a:br>
            <a:r>
              <a:rPr lang="tr-TR" b="1" dirty="0" smtClean="0">
                <a:solidFill>
                  <a:schemeClr val="accent2"/>
                </a:solidFill>
              </a:rPr>
              <a:t>NASIL KONSANTRE OLABİLİRİZ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 smtClean="0"/>
              <a:t>Bu sene hedefinize ulaşabileceğinize inanın. Kendinize ulaşabileceğiniz bir hedef seçin.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Ortaya çıkabilecek ani gelişmelere hazırlıklı olun ve planınızı bu değişikliklere göre esnetin.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Ders çalışacağım gibi genel bir amaçla değil. Hangi dersin hangi konusundan ne tür (konu/test/tekrar) bir çalışma yapacağınıza karar vererek açık ve net amaçlarla yola koyulun. 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Ne zaman gücünüzü kaybettiğinizi hissederseniz DANTE</a:t>
            </a:r>
            <a:r>
              <a:rPr lang="ja-JP" altLang="tr-TR" dirty="0" smtClean="0"/>
              <a:t>’</a:t>
            </a:r>
            <a:r>
              <a:rPr lang="tr-TR" altLang="ja-JP" dirty="0" err="1" smtClean="0"/>
              <a:t>nin</a:t>
            </a:r>
            <a:r>
              <a:rPr lang="tr-TR" altLang="ja-JP" dirty="0" smtClean="0"/>
              <a:t> şu sözünü hatırlayın. </a:t>
            </a:r>
            <a:r>
              <a:rPr lang="ja-JP" altLang="tr-TR" i="1" dirty="0" smtClean="0"/>
              <a:t>“</a:t>
            </a:r>
            <a:r>
              <a:rPr lang="tr-TR" altLang="ja-JP" i="1" dirty="0" smtClean="0"/>
              <a:t>Bin yılda bile bir adım atmış olsaydım şimdiden yola çıkmış olacaktım.</a:t>
            </a:r>
            <a:r>
              <a:rPr lang="ja-JP" altLang="tr-TR" i="1" dirty="0" smtClean="0"/>
              <a:t>”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108402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tr-TR" dirty="0" smtClean="0"/>
              <a:t>ÖZGÜVEN</a:t>
            </a:r>
          </a:p>
          <a:p>
            <a:pPr algn="ctr">
              <a:lnSpc>
                <a:spcPct val="200000"/>
              </a:lnSpc>
              <a:buNone/>
            </a:pPr>
            <a:r>
              <a:rPr lang="tr-TR" dirty="0" smtClean="0"/>
              <a:t>HEDEF BELİRLEME</a:t>
            </a:r>
          </a:p>
          <a:p>
            <a:pPr algn="ctr">
              <a:lnSpc>
                <a:spcPct val="200000"/>
              </a:lnSpc>
              <a:buNone/>
            </a:pPr>
            <a:r>
              <a:rPr lang="tr-TR" dirty="0" smtClean="0"/>
              <a:t>SİSTEMLİ ÇALIŞMA</a:t>
            </a:r>
            <a:endParaRPr lang="tr-TR" dirty="0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BAŞARININ 3 ANAHTARI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BELİRLEME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Yakın Hedefler</a:t>
            </a:r>
          </a:p>
          <a:p>
            <a:r>
              <a:rPr lang="tr-TR" dirty="0" smtClean="0"/>
              <a:t>Uzak Hedefler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HERKESİN </a:t>
            </a:r>
            <a:br>
              <a:rPr lang="tr-TR" dirty="0" smtClean="0"/>
            </a:br>
            <a:r>
              <a:rPr lang="tr-TR" dirty="0" smtClean="0"/>
              <a:t>DERS ÇALIŞMA PROGRAMI KENDİNE ÖZELDİR</a:t>
            </a:r>
            <a:endParaRPr lang="tr-TR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429124" y="3357562"/>
          <a:ext cx="4310093" cy="323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Grafik" r:id="rId4" imgW="4181339" imgH="3667256" progId="Excel.Sheet.8">
                  <p:embed/>
                </p:oleObj>
              </mc:Choice>
              <mc:Fallback>
                <p:oleObj name="Grafik" r:id="rId4" imgW="4181339" imgH="366725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3357562"/>
                        <a:ext cx="4310093" cy="3232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OleChart spid="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NE ZAMAN,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HANGİ DERSE, 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NE KADAR ÇALIŞACAĞINIZI BELİRLEYİN.</a:t>
            </a:r>
          </a:p>
          <a:p>
            <a:r>
              <a:rPr lang="tr-TR" b="1" dirty="0" smtClean="0"/>
              <a:t>ZAYIF DERSLERİNİZE, AĞIRLIK VE ÖNCELİK VERİN.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UYUMADAN ÖNCE MUTLAKA TEKRAR YAPINIZ.</a:t>
            </a:r>
          </a:p>
          <a:p>
            <a:r>
              <a:rPr lang="tr-TR" b="1" dirty="0" smtClean="0"/>
              <a:t>ÇALIŞMA ORTAMINIZ, SABİT VE SADE OLMALIDIR.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/>
          <a:lstStyle/>
          <a:p>
            <a:r>
              <a:rPr lang="tr-TR" dirty="0" smtClean="0"/>
              <a:t>Program Taslağı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42" y="1928802"/>
            <a:ext cx="6072230" cy="4554172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3500438"/>
            <a:ext cx="8229600" cy="292895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5400" b="1" dirty="0" smtClean="0">
                <a:solidFill>
                  <a:schemeClr val="accent6">
                    <a:lumMod val="50000"/>
                  </a:schemeClr>
                </a:solidFill>
              </a:rPr>
              <a:t>ZORUNLULUK</a:t>
            </a:r>
          </a:p>
          <a:p>
            <a:pPr algn="ctr">
              <a:buNone/>
            </a:pPr>
            <a:endParaRPr lang="tr-TR" sz="5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tr-TR" sz="5400" b="1" dirty="0" smtClean="0">
                <a:solidFill>
                  <a:srgbClr val="C00000"/>
                </a:solidFill>
              </a:rPr>
              <a:t>SORUMLULUK</a:t>
            </a:r>
            <a:endParaRPr lang="tr-TR" sz="54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http://www.marcwayshak.com/wp-content/uploads/2013/08/not-all-questions-created-eq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928670"/>
            <a:ext cx="3167041" cy="26980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BUGÜN NELERDEN BAHSEDECEĞİZ?</a:t>
            </a:r>
            <a:br>
              <a:rPr lang="tr-TR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928802"/>
            <a:ext cx="8401080" cy="4325112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b="1" dirty="0" smtClean="0">
                <a:latin typeface="+mj-lt"/>
                <a:cs typeface="Calibri" pitchFamily="34" charset="0"/>
              </a:rPr>
              <a:t>VERİMLİ DERS ÇALIŞMA NEDİR?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AMAÇ BELİRLEME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ZAMANIN DEĞERİ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ÇALIŞMA ORTAMI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PLANLI ÇALIŞMA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NOT TUTMA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DERSİ DERSTE ÖĞRENME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DERSLERE NASIL ÇALIŞMALIYIZ?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TEKRARIN ÖNEMİ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BAŞARI ANTLAŞMASI</a:t>
            </a:r>
          </a:p>
          <a:p>
            <a:pPr marL="533400" indent="-533400">
              <a:buClr>
                <a:schemeClr val="tx1"/>
              </a:buClr>
              <a:buFont typeface="Courier New" pitchFamily="49" charset="0"/>
              <a:buChar char="o"/>
            </a:pPr>
            <a:r>
              <a:rPr lang="tr-TR" dirty="0" smtClean="0">
                <a:solidFill>
                  <a:srgbClr val="990099"/>
                </a:solidFill>
                <a:latin typeface="Arial Black" pitchFamily="34" charset="0"/>
              </a:rPr>
              <a:t>BAŞARININ ÖZETİ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tr-TR" b="1" dirty="0" smtClean="0">
              <a:latin typeface="+mj-lt"/>
              <a:cs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b="1" dirty="0" smtClean="0">
                <a:latin typeface="+mj-lt"/>
                <a:cs typeface="Calibri" pitchFamily="34" charset="0"/>
              </a:rPr>
              <a:t>PLANLI ÇALIŞMA NEDEN GEREKLİ?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b="1" dirty="0" smtClean="0">
                <a:latin typeface="+mj-lt"/>
                <a:cs typeface="Calibri" pitchFamily="34" charset="0"/>
              </a:rPr>
              <a:t>YANLIŞ ÇALIŞMA DAVRANIŞLARIMIZ NELER?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b="1" dirty="0" smtClean="0">
                <a:latin typeface="+mj-lt"/>
                <a:cs typeface="Calibri" pitchFamily="34" charset="0"/>
              </a:rPr>
              <a:t>İNSAN BELLEĞİNİN GİZLİ DÜNYASI NEDİR?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b="1" dirty="0" smtClean="0">
                <a:latin typeface="+mj-lt"/>
                <a:cs typeface="Calibri" pitchFamily="34" charset="0"/>
              </a:rPr>
              <a:t>VERİMLİ DERS ÇALIŞMA YÖNTEMLERİ NELERDİR?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BİREY FARKLI ÖĞRENİR…</a:t>
            </a:r>
          </a:p>
          <a:p>
            <a:endParaRPr lang="tr-TR" dirty="0" smtClean="0"/>
          </a:p>
          <a:p>
            <a:r>
              <a:rPr lang="tr-TR" dirty="0" smtClean="0"/>
              <a:t>Görsel</a:t>
            </a:r>
          </a:p>
          <a:p>
            <a:r>
              <a:rPr lang="tr-TR" dirty="0" smtClean="0"/>
              <a:t>İşitsel</a:t>
            </a:r>
          </a:p>
          <a:p>
            <a:r>
              <a:rPr lang="tr-TR" dirty="0" err="1" smtClean="0"/>
              <a:t>Kinestetik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ETKİN DİNLEME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Gözleriniz, dinlediğiniz kişide olsun.</a:t>
            </a:r>
          </a:p>
          <a:p>
            <a:r>
              <a:rPr lang="tr-TR" b="1" dirty="0" smtClean="0">
                <a:solidFill>
                  <a:srgbClr val="A50021"/>
                </a:solidFill>
              </a:rPr>
              <a:t>Anlamadığınız yeri, sorun.</a:t>
            </a:r>
          </a:p>
          <a:p>
            <a:r>
              <a:rPr lang="tr-TR" b="1" dirty="0" smtClean="0"/>
              <a:t>Daha iyi dinlemek için, ön hazırlık yapınız.</a:t>
            </a:r>
          </a:p>
          <a:p>
            <a:r>
              <a:rPr lang="tr-TR" b="1" dirty="0" smtClean="0">
                <a:solidFill>
                  <a:schemeClr val="hlink"/>
                </a:solidFill>
              </a:rPr>
              <a:t>Anlatılanların, </a:t>
            </a:r>
            <a:r>
              <a:rPr lang="tr-TR" b="1" dirty="0" err="1" smtClean="0">
                <a:solidFill>
                  <a:schemeClr val="hlink"/>
                </a:solidFill>
              </a:rPr>
              <a:t>anafikrini</a:t>
            </a:r>
            <a:r>
              <a:rPr lang="tr-TR" b="1" dirty="0" smtClean="0">
                <a:solidFill>
                  <a:schemeClr val="hlink"/>
                </a:solidFill>
              </a:rPr>
              <a:t> bulmaya çalışın.</a:t>
            </a:r>
          </a:p>
          <a:p>
            <a:r>
              <a:rPr lang="tr-TR" b="1" dirty="0" smtClean="0"/>
              <a:t>Birkaç kez vurgulanan yerlere dikkat ediniz.</a:t>
            </a:r>
          </a:p>
          <a:p>
            <a:r>
              <a:rPr lang="tr-TR" b="1" dirty="0" smtClean="0">
                <a:solidFill>
                  <a:srgbClr val="A50021"/>
                </a:solidFill>
              </a:rPr>
              <a:t>Önemli yerleri not alınız.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 TEKNİĞİ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 smtClean="0"/>
              <a:t>MUTLAKA KONU İLE İLGİLİ BİLGİNİZ OLSUN. BİLGİSİ OLMAYAN SORU ÇÖZEMEZ!</a:t>
            </a:r>
          </a:p>
          <a:p>
            <a:r>
              <a:rPr lang="tr-TR" b="1" dirty="0" smtClean="0"/>
              <a:t>YORUM GÜCÜNÜZÜ, GELİŞTİRİN.</a:t>
            </a:r>
          </a:p>
          <a:p>
            <a:r>
              <a:rPr lang="tr-TR" b="1" dirty="0" smtClean="0"/>
              <a:t>SÜREYİ İYİ KULLANIN.</a:t>
            </a:r>
          </a:p>
          <a:p>
            <a:r>
              <a:rPr lang="tr-TR" b="1" dirty="0" smtClean="0"/>
              <a:t>ÖĞRENİLEN KONULARLA İLGİLİ, TEST ÇÖZÜN.</a:t>
            </a:r>
          </a:p>
          <a:p>
            <a:r>
              <a:rPr lang="tr-TR" b="1" dirty="0" smtClean="0"/>
              <a:t>FARKLI KAYNAKLARDAN DA YARARLANIN.</a:t>
            </a:r>
          </a:p>
          <a:p>
            <a:r>
              <a:rPr lang="tr-TR" b="1" dirty="0" smtClean="0"/>
              <a:t>BİLMEDİĞİNİZ SORULARI, BOŞ BIRAKIN.</a:t>
            </a:r>
          </a:p>
          <a:p>
            <a:r>
              <a:rPr lang="tr-TR" b="1" dirty="0" smtClean="0"/>
              <a:t>AYNI DERSE AİT EN KOLAY VE EN ZOR SORU AYNI PUAN DEĞERİNE SAHİPTİR.</a:t>
            </a:r>
          </a:p>
          <a:p>
            <a:r>
              <a:rPr lang="tr-TR" b="1" dirty="0" smtClean="0"/>
              <a:t>KENDİ GÖRÜŞÜNÜZÜ DEĞİL, SORUDA İSTENEN NE İSE ONUN CEVABINI BULUN.</a:t>
            </a:r>
          </a:p>
          <a:p>
            <a:r>
              <a:rPr lang="tr-TR" b="1" dirty="0" smtClean="0"/>
              <a:t>BÜTÜN SEÇENEKLERİ OKUMADAN, CEVABI İŞARETLEMEYİN.</a:t>
            </a:r>
          </a:p>
          <a:p>
            <a:r>
              <a:rPr lang="tr-TR" b="1" dirty="0" smtClean="0"/>
              <a:t>ÖNCE SORUYU, SONRA PARAGRAFI OKUYUN.</a:t>
            </a:r>
          </a:p>
          <a:p>
            <a:r>
              <a:rPr lang="tr-TR" b="1" dirty="0" smtClean="0"/>
              <a:t>SİZİ UĞRAŞTIRACAK SORULARA TAKILIP KALMAYIN.</a:t>
            </a:r>
          </a:p>
          <a:p>
            <a:r>
              <a:rPr lang="tr-TR" b="1" dirty="0" smtClean="0"/>
              <a:t>TEST HIZINIZI, KONU TEKRAR EDEREK DEĞİL; TEST SORUSU ÇÖZEREK ARTIRABİLİRSİNİZ.</a:t>
            </a:r>
          </a:p>
          <a:p>
            <a:r>
              <a:rPr lang="tr-TR" b="1" dirty="0" smtClean="0"/>
              <a:t>ÇOK SORUYA CEVAP VERMEK, ÇOK NET ÇIKARMAK ANLAMINA GELMEZ.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Başarı Antlaşması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İlk iş olarak kendime açık seçik bir hedef oluşturacağıma,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 </a:t>
            </a:r>
            <a:r>
              <a:rPr lang="tr-TR" dirty="0" smtClean="0">
                <a:solidFill>
                  <a:srgbClr val="0000FF"/>
                </a:solidFill>
              </a:rPr>
              <a:t>Sonra beni hedefime ulaştıracak bir plan ve program hazırlayacağıma,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Ve programıma tavizsiz uyacağıma,</a:t>
            </a:r>
          </a:p>
          <a:p>
            <a:r>
              <a:rPr lang="tr-TR" dirty="0" smtClean="0">
                <a:solidFill>
                  <a:srgbClr val="0000FF"/>
                </a:solidFill>
              </a:rPr>
              <a:t>Hedefim için ne gerekiyorsa azimle yapacağıma,</a:t>
            </a:r>
          </a:p>
          <a:p>
            <a:r>
              <a:rPr lang="tr-TR" dirty="0" smtClean="0">
                <a:solidFill>
                  <a:srgbClr val="0000FF"/>
                </a:solidFill>
              </a:rPr>
              <a:t>Sonra yaparım ya da yarın yaparım gibi davranışlarda bulunmayacağıma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Hedefimle ilgili hiçbir zaman umutsuzluğa düşmeyeceğime</a:t>
            </a:r>
          </a:p>
          <a:p>
            <a:r>
              <a:rPr lang="tr-TR" dirty="0" smtClean="0">
                <a:solidFill>
                  <a:srgbClr val="0000FF"/>
                </a:solidFill>
              </a:rPr>
              <a:t>Hiçbir zaman sızlanmayacağıma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Elimdeki imkanları ve zamanı , hedefim doğrultusunda en verimli şekilde değerlendireceğime</a:t>
            </a:r>
          </a:p>
          <a:p>
            <a:r>
              <a:rPr lang="tr-TR" dirty="0" smtClean="0">
                <a:solidFill>
                  <a:srgbClr val="0000FF"/>
                </a:solidFill>
              </a:rPr>
              <a:t>Hedefime ulaşmadan geri dönüş yapmayacağıma,</a:t>
            </a:r>
            <a:endParaRPr lang="tr-TR" dirty="0" smtClean="0">
              <a:solidFill>
                <a:srgbClr val="FF3300"/>
              </a:solidFill>
            </a:endParaRPr>
          </a:p>
          <a:p>
            <a:r>
              <a:rPr lang="tr-TR" dirty="0" smtClean="0">
                <a:solidFill>
                  <a:srgbClr val="FF3300"/>
                </a:solidFill>
              </a:rPr>
              <a:t>Başarımla yada başarısızlığımla ilgili sebepleri dışarıda aramayacağıma,</a:t>
            </a:r>
          </a:p>
          <a:p>
            <a:r>
              <a:rPr lang="tr-TR" dirty="0" smtClean="0">
                <a:solidFill>
                  <a:srgbClr val="0000FF"/>
                </a:solidFill>
              </a:rPr>
              <a:t>Sonuçta hedefime ulaşana kadar, “Terlemem gereken kadar ter akıtacağıma” </a:t>
            </a:r>
          </a:p>
          <a:p>
            <a:r>
              <a:rPr lang="tr-TR" dirty="0" smtClean="0">
                <a:solidFill>
                  <a:srgbClr val="FF3300"/>
                </a:solidFill>
              </a:rPr>
              <a:t>Ve sonuçta başarıyı yakalayacağıma</a:t>
            </a:r>
          </a:p>
          <a:p>
            <a:pPr algn="ctr">
              <a:buNone/>
            </a:pPr>
            <a:r>
              <a:rPr lang="tr-TR" dirty="0" smtClean="0">
                <a:solidFill>
                  <a:schemeClr val="hlink"/>
                </a:solidFill>
              </a:rPr>
              <a:t>SÖZ VERİYORUM.....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428728" y="1643050"/>
            <a:ext cx="6215106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VERİMLİ </a:t>
            </a:r>
          </a:p>
          <a:p>
            <a:pPr algn="ctr"/>
            <a:r>
              <a:rPr lang="tr-TR" sz="72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DERS ÇALIŞMA NEDİR? </a:t>
            </a:r>
            <a:endParaRPr lang="tr-TR" sz="72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42910" y="428604"/>
            <a:ext cx="7643866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000" b="1" dirty="0">
                <a:solidFill>
                  <a:schemeClr val="accent6">
                    <a:lumMod val="75000"/>
                  </a:schemeClr>
                </a:solidFill>
              </a:rPr>
              <a:t>Bir dersi; bir günde </a:t>
            </a:r>
            <a:r>
              <a:rPr lang="tr-TR" sz="12000" b="1" dirty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tr-TR" sz="4000" b="1" dirty="0">
                <a:solidFill>
                  <a:schemeClr val="accent6">
                    <a:lumMod val="75000"/>
                  </a:schemeClr>
                </a:solidFill>
              </a:rPr>
              <a:t> saat çalışmaktansa, </a:t>
            </a:r>
            <a:endParaRPr lang="tr-TR" sz="4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spcBef>
                <a:spcPct val="50000"/>
              </a:spcBef>
            </a:pPr>
            <a:r>
              <a:rPr lang="tr-TR" sz="4000" b="1" dirty="0" smtClean="0">
                <a:solidFill>
                  <a:srgbClr val="FF3300"/>
                </a:solidFill>
              </a:rPr>
              <a:t>O dersi ; </a:t>
            </a:r>
            <a:r>
              <a:rPr lang="tr-TR" sz="12000" b="1" dirty="0" smtClean="0">
                <a:solidFill>
                  <a:srgbClr val="FF3300"/>
                </a:solidFill>
              </a:rPr>
              <a:t>9</a:t>
            </a:r>
            <a:r>
              <a:rPr lang="tr-TR" sz="4000" b="1" dirty="0" smtClean="0">
                <a:solidFill>
                  <a:srgbClr val="FF3300"/>
                </a:solidFill>
              </a:rPr>
              <a:t> gün birer saat         çalışmak daha verimlidir.</a:t>
            </a:r>
          </a:p>
          <a:p>
            <a:pPr>
              <a:spcBef>
                <a:spcPct val="50000"/>
              </a:spcBef>
            </a:pPr>
            <a:endParaRPr lang="tr-TR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2214554"/>
            <a:ext cx="6872310" cy="43251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tr-TR" dirty="0" smtClean="0"/>
              <a:t>Gözlerinizi yapamadıklarınıza çevirmek,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Müzik eşliğinde çalışmak,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Zorlanılan derslerin dışlanması,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Aşırı kaygı(güvensizlik),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Yatarak(uzanarak)çalışmak,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Çalışma anında hayallere dalmak,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Uzayıp giden telefon konuşmaları yapmak,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Çalışmayı tamamlamadan bırakmak,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Arkadaşlara </a:t>
            </a:r>
            <a:r>
              <a:rPr lang="ja-JP" altLang="tr-TR" dirty="0" smtClean="0"/>
              <a:t>“</a:t>
            </a:r>
            <a:r>
              <a:rPr lang="tr-TR" altLang="ja-JP" dirty="0" smtClean="0"/>
              <a:t>hayır!</a:t>
            </a:r>
            <a:r>
              <a:rPr lang="ja-JP" altLang="tr-TR" dirty="0" smtClean="0"/>
              <a:t>”</a:t>
            </a:r>
            <a:r>
              <a:rPr lang="tr-TR" altLang="ja-JP" dirty="0" smtClean="0"/>
              <a:t> diyememek,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Televizyona takılıp kalmak,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Dersler,konular hakkında yetersiz bilgi sahibi olmak,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Düzenli tekrarlar yapmamak,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Plansız, programsız çalışmak,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Kendinizi başkalarıyla kıyaslamak,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Zamanı denetleyememek,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Yanlışlardan ders almamak,noksanları gidermemek,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Sınav bilgi ve tekniklerini yeterince bilmemek,</a:t>
            </a:r>
          </a:p>
          <a:p>
            <a:pPr>
              <a:lnSpc>
                <a:spcPct val="80000"/>
              </a:lnSpc>
            </a:pPr>
            <a:r>
              <a:rPr lang="tr-TR" dirty="0" smtClean="0"/>
              <a:t>Motivasyon noksanlığı, isteksizlik.</a:t>
            </a:r>
          </a:p>
          <a:p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VERİMLİ ÇALIŞMAYI ENGELLEYEN</a:t>
            </a:r>
            <a:r>
              <a:rPr kumimoji="0" lang="tr-TR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TUZAKLAR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71374" y="714356"/>
          <a:ext cx="907262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500034" y="642918"/>
          <a:ext cx="8143932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HTC\Desktop\Resi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42918"/>
            <a:ext cx="3714776" cy="61215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52368" y="1285860"/>
            <a:ext cx="373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r-TR" sz="2000" b="1" i="1" u="sng" dirty="0"/>
              <a:t>BU SÖZLERİ KULLANMAKTAN VAZGEÇİN</a:t>
            </a:r>
            <a:endParaRPr lang="tr-TR" sz="2400" b="1" dirty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190968" y="1285860"/>
            <a:ext cx="35525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r-TR" sz="2000" b="1" i="1" u="sng" dirty="0"/>
              <a:t>BU SÖZLERİ </a:t>
            </a:r>
            <a:endParaRPr lang="tr-TR" sz="2000" b="1" i="1" u="sng" dirty="0" smtClean="0"/>
          </a:p>
          <a:p>
            <a:pPr algn="ctr" eaLnBrk="0" hangingPunct="0"/>
            <a:r>
              <a:rPr lang="tr-TR" sz="2000" b="1" i="1" u="sng" dirty="0" smtClean="0"/>
              <a:t>DAĞARCIĞINIZIN </a:t>
            </a:r>
            <a:endParaRPr lang="tr-TR" sz="2000" b="1" i="1" u="sng" dirty="0"/>
          </a:p>
          <a:p>
            <a:pPr algn="ctr" eaLnBrk="0" hangingPunct="0"/>
            <a:r>
              <a:rPr lang="tr-TR" sz="2000" b="1" i="1" dirty="0"/>
              <a:t>        </a:t>
            </a:r>
            <a:r>
              <a:rPr lang="tr-TR" sz="2000" b="1" i="1" u="sng" dirty="0"/>
              <a:t> BİR PARÇASI YAPIN</a:t>
            </a:r>
            <a:endParaRPr lang="tr-TR" sz="2000" b="1" i="1" dirty="0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52368" y="2583436"/>
            <a:ext cx="17716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>
                <a:solidFill>
                  <a:srgbClr val="FF0000"/>
                </a:solidFill>
              </a:rPr>
              <a:t>1- YAPAMAM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533868" y="2621536"/>
            <a:ext cx="21868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 smtClean="0">
                <a:solidFill>
                  <a:srgbClr val="FF0000"/>
                </a:solidFill>
              </a:rPr>
              <a:t>1-YAPABİLİRİM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6168" y="3040636"/>
            <a:ext cx="75616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/>
              <a:t> 2- ZAMANIM YOK		              </a:t>
            </a:r>
            <a:r>
              <a:rPr lang="tr-TR" b="1" dirty="0" smtClean="0"/>
              <a:t>2-ZAMAN </a:t>
            </a:r>
            <a:r>
              <a:rPr lang="tr-TR" b="1" dirty="0"/>
              <a:t>BULACAĞIM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52368" y="3878836"/>
            <a:ext cx="6231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/>
              <a:t>4- ACABA			             </a:t>
            </a:r>
            <a:r>
              <a:rPr lang="tr-TR" b="1" dirty="0" smtClean="0"/>
              <a:t>4-MUTLAKA</a:t>
            </a:r>
            <a:endParaRPr lang="tr-TR" b="1" dirty="0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-32" y="4259836"/>
            <a:ext cx="83215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>
                <a:solidFill>
                  <a:srgbClr val="FF0000"/>
                </a:solidFill>
              </a:rPr>
              <a:t>  5- KORKUYORUM			5-KENDİME GÜVENİYORUM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39668" y="4717036"/>
            <a:ext cx="90813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/>
              <a:t>6- OLANAKSIZ			              6-İNANÇLA HERŞEY MÜMKÜNDÜR</a:t>
            </a:r>
            <a:endParaRPr lang="tr-TR" sz="2400" b="1" dirty="0"/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2368" y="5174236"/>
            <a:ext cx="6808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>
                <a:solidFill>
                  <a:srgbClr val="FF0000"/>
                </a:solidFill>
              </a:rPr>
              <a:t>7-BİLMİYORUM		</a:t>
            </a:r>
            <a:r>
              <a:rPr lang="tr-TR" b="1" dirty="0" smtClean="0">
                <a:solidFill>
                  <a:srgbClr val="FF0000"/>
                </a:solidFill>
              </a:rPr>
              <a:t>              7-ÖĞRENECEĞİM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76168" y="5631436"/>
            <a:ext cx="8215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dirty="0"/>
              <a:t> 8-DAHA ÖNCE HEP </a:t>
            </a:r>
            <a:r>
              <a:rPr lang="tr-TR" b="1" dirty="0" smtClean="0"/>
              <a:t>KAYBETTİM          </a:t>
            </a:r>
            <a:r>
              <a:rPr lang="tr-TR" b="1" dirty="0"/>
              <a:t>8-BU SEFER KAZANACAĞIM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52368" y="3421636"/>
            <a:ext cx="66463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b="1" i="1" dirty="0">
                <a:solidFill>
                  <a:srgbClr val="FF0000"/>
                </a:solidFill>
              </a:rPr>
              <a:t>3- SONRA  			             </a:t>
            </a:r>
            <a:r>
              <a:rPr lang="tr-TR" b="1" i="1" dirty="0" smtClean="0">
                <a:solidFill>
                  <a:srgbClr val="FF0000"/>
                </a:solidFill>
              </a:rPr>
              <a:t>3-ŞİMDİ-ŞU </a:t>
            </a:r>
            <a:r>
              <a:rPr lang="tr-TR" b="1" i="1" dirty="0">
                <a:solidFill>
                  <a:srgbClr val="FF0000"/>
                </a:solidFill>
              </a:rPr>
              <a:t>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7231</TotalTime>
  <Words>818</Words>
  <Application>Microsoft Macintosh PowerPoint</Application>
  <PresentationFormat>Ekran Gösterisi (4:3)</PresentationFormat>
  <Paragraphs>175</Paragraphs>
  <Slides>23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4" baseType="lpstr">
      <vt:lpstr>Arial Black</vt:lpstr>
      <vt:lpstr>Courier New</vt:lpstr>
      <vt:lpstr>Georgia</vt:lpstr>
      <vt:lpstr>HG明朝B</vt:lpstr>
      <vt:lpstr>Trebuchet MS</vt:lpstr>
      <vt:lpstr>Wingdings 2</vt:lpstr>
      <vt:lpstr>Arial</vt:lpstr>
      <vt:lpstr>Calibri</vt:lpstr>
      <vt:lpstr>Wingdings</vt:lpstr>
      <vt:lpstr>Şehir Hayatı</vt:lpstr>
      <vt:lpstr>Grafik</vt:lpstr>
      <vt:lpstr>VERİMLİ DERS ÇALIŞMA YÖNTEMLERİ</vt:lpstr>
      <vt:lpstr>BUGÜN NELERDEN BAHSEDECEĞİZ?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VERİMLİ DERS ÇALIŞMAYI BİLİYOR MUSUNUZ?</vt:lpstr>
      <vt:lpstr>VERİMLİ DERS ÇALIŞMAYI BİLİYOR MUSUNUZ?</vt:lpstr>
      <vt:lpstr>DERS ÇALIŞMAYA  NASIL KONSANTRE OLABİLİRİZ</vt:lpstr>
      <vt:lpstr>DERS ÇALIŞMAYA  NASIL KONSANTRE OLABİLİRİZ</vt:lpstr>
      <vt:lpstr>PowerPoint Sunusu</vt:lpstr>
      <vt:lpstr>AMAÇ BELİRLEME</vt:lpstr>
      <vt:lpstr>DERS PROGRAMI</vt:lpstr>
      <vt:lpstr>DERS PROGRAMI</vt:lpstr>
      <vt:lpstr>Program Taslağı</vt:lpstr>
      <vt:lpstr>PowerPoint Sunusu</vt:lpstr>
      <vt:lpstr>PowerPoint Sunusu</vt:lpstr>
      <vt:lpstr>ETKİN DİNLEME</vt:lpstr>
      <vt:lpstr>TEST TEKNİĞİ</vt:lpstr>
      <vt:lpstr>Başarı Antlaşması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VERİMLİ DERS ÇALIŞMA YÖNTEMLERİ</dc:title>
  <dc:creator>HTC</dc:creator>
  <cp:lastModifiedBy>Microsoft Office Kullanıcısı</cp:lastModifiedBy>
  <cp:revision>15</cp:revision>
  <dcterms:created xsi:type="dcterms:W3CDTF">2013-10-24T08:17:00Z</dcterms:created>
  <dcterms:modified xsi:type="dcterms:W3CDTF">2017-02-13T07:45:19Z</dcterms:modified>
</cp:coreProperties>
</file>